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6" r:id="rId1"/>
  </p:sldMasterIdLst>
  <p:sldIdLst>
    <p:sldId id="257" r:id="rId2"/>
    <p:sldId id="258" r:id="rId3"/>
    <p:sldId id="259" r:id="rId4"/>
    <p:sldId id="260" r:id="rId5"/>
    <p:sldId id="265" r:id="rId6"/>
    <p:sldId id="266" r:id="rId7"/>
    <p:sldId id="267" r:id="rId8"/>
    <p:sldId id="261" r:id="rId9"/>
    <p:sldId id="262" r:id="rId10"/>
    <p:sldId id="271" r:id="rId11"/>
    <p:sldId id="272" r:id="rId12"/>
    <p:sldId id="263" r:id="rId13"/>
    <p:sldId id="268" r:id="rId14"/>
    <p:sldId id="269" r:id="rId15"/>
    <p:sldId id="26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делина Георгиева" userId="d3b43dcd9c9bb81e" providerId="LiveId" clId="{A1D028BC-D52D-4D71-ACC1-EA56A64CC6A6}"/>
    <pc:docChg chg="custSel addSld delSld modSld sldOrd">
      <pc:chgData name="Аделина Георгиева" userId="d3b43dcd9c9bb81e" providerId="LiveId" clId="{A1D028BC-D52D-4D71-ACC1-EA56A64CC6A6}" dt="2021-09-13T19:22:04.921" v="576" actId="1076"/>
      <pc:docMkLst>
        <pc:docMk/>
      </pc:docMkLst>
      <pc:sldChg chg="modSp new del">
        <pc:chgData name="Аделина Георгиева" userId="d3b43dcd9c9bb81e" providerId="LiveId" clId="{A1D028BC-D52D-4D71-ACC1-EA56A64CC6A6}" dt="2021-09-13T19:17:36.169" v="514" actId="47"/>
        <pc:sldMkLst>
          <pc:docMk/>
          <pc:sldMk cId="1286723284" sldId="256"/>
        </pc:sldMkLst>
        <pc:spChg chg="mod">
          <ac:chgData name="Аделина Георгиева" userId="d3b43dcd9c9bb81e" providerId="LiveId" clId="{A1D028BC-D52D-4D71-ACC1-EA56A64CC6A6}" dt="2021-09-13T19:13:41.293" v="493"/>
          <ac:spMkLst>
            <pc:docMk/>
            <pc:sldMk cId="1286723284" sldId="256"/>
            <ac:spMk id="2" creationId="{18011FCD-2055-494D-B433-55103EF23170}"/>
          </ac:spMkLst>
        </pc:spChg>
        <pc:spChg chg="mod">
          <ac:chgData name="Аделина Георгиева" userId="d3b43dcd9c9bb81e" providerId="LiveId" clId="{A1D028BC-D52D-4D71-ACC1-EA56A64CC6A6}" dt="2021-09-13T19:13:41.293" v="493"/>
          <ac:spMkLst>
            <pc:docMk/>
            <pc:sldMk cId="1286723284" sldId="256"/>
            <ac:spMk id="3" creationId="{16D30A30-64DE-47B8-9FF9-68201B65B1C4}"/>
          </ac:spMkLst>
        </pc:spChg>
      </pc:sldChg>
      <pc:sldChg chg="addSp delSp modSp new mod">
        <pc:chgData name="Аделина Георгиева" userId="d3b43dcd9c9bb81e" providerId="LiveId" clId="{A1D028BC-D52D-4D71-ACC1-EA56A64CC6A6}" dt="2021-09-13T07:52:22.052" v="73" actId="14100"/>
        <pc:sldMkLst>
          <pc:docMk/>
          <pc:sldMk cId="1117499291" sldId="257"/>
        </pc:sldMkLst>
        <pc:spChg chg="mod">
          <ac:chgData name="Аделина Георгиева" userId="d3b43dcd9c9bb81e" providerId="LiveId" clId="{A1D028BC-D52D-4D71-ACC1-EA56A64CC6A6}" dt="2021-09-13T07:51:46.633" v="62" actId="1076"/>
          <ac:spMkLst>
            <pc:docMk/>
            <pc:sldMk cId="1117499291" sldId="257"/>
            <ac:spMk id="2" creationId="{DB647486-69C8-4384-B16C-C14BC6AD6B04}"/>
          </ac:spMkLst>
        </pc:spChg>
        <pc:spChg chg="del">
          <ac:chgData name="Аделина Георгиева" userId="d3b43dcd9c9bb81e" providerId="LiveId" clId="{A1D028BC-D52D-4D71-ACC1-EA56A64CC6A6}" dt="2021-09-13T07:48:57.162" v="2"/>
          <ac:spMkLst>
            <pc:docMk/>
            <pc:sldMk cId="1117499291" sldId="257"/>
            <ac:spMk id="3" creationId="{EEA8ED02-5D35-451D-A0FA-36F329AEFE54}"/>
          </ac:spMkLst>
        </pc:spChg>
        <pc:spChg chg="del">
          <ac:chgData name="Аделина Георгиева" userId="d3b43dcd9c9bb81e" providerId="LiveId" clId="{A1D028BC-D52D-4D71-ACC1-EA56A64CC6A6}" dt="2021-09-13T07:49:08.911" v="3"/>
          <ac:spMkLst>
            <pc:docMk/>
            <pc:sldMk cId="1117499291" sldId="257"/>
            <ac:spMk id="4" creationId="{B80D2BED-FA36-4E99-8B08-56F9B843E06D}"/>
          </ac:spMkLst>
        </pc:spChg>
        <pc:picChg chg="add mod">
          <ac:chgData name="Аделина Георгиева" userId="d3b43dcd9c9bb81e" providerId="LiveId" clId="{A1D028BC-D52D-4D71-ACC1-EA56A64CC6A6}" dt="2021-09-13T07:52:22.052" v="73" actId="14100"/>
          <ac:picMkLst>
            <pc:docMk/>
            <pc:sldMk cId="1117499291" sldId="257"/>
            <ac:picMk id="6" creationId="{A47E40A5-2D7C-4E66-965A-909DCEFE2CF4}"/>
          </ac:picMkLst>
        </pc:picChg>
        <pc:picChg chg="add mod">
          <ac:chgData name="Аделина Георгиева" userId="d3b43dcd9c9bb81e" providerId="LiveId" clId="{A1D028BC-D52D-4D71-ACC1-EA56A64CC6A6}" dt="2021-09-13T07:52:20.155" v="72" actId="14100"/>
          <ac:picMkLst>
            <pc:docMk/>
            <pc:sldMk cId="1117499291" sldId="257"/>
            <ac:picMk id="8" creationId="{21F6FEEA-528C-48A4-B359-2A1D81F0F7BA}"/>
          </ac:picMkLst>
        </pc:picChg>
      </pc:sldChg>
      <pc:sldChg chg="addSp delSp modSp new mod">
        <pc:chgData name="Аделина Георгиева" userId="d3b43dcd9c9bb81e" providerId="LiveId" clId="{A1D028BC-D52D-4D71-ACC1-EA56A64CC6A6}" dt="2021-09-13T19:18:20.156" v="521" actId="14100"/>
        <pc:sldMkLst>
          <pc:docMk/>
          <pc:sldMk cId="2584586971" sldId="258"/>
        </pc:sldMkLst>
        <pc:spChg chg="mod">
          <ac:chgData name="Аделина Георгиева" userId="d3b43dcd9c9bb81e" providerId="LiveId" clId="{A1D028BC-D52D-4D71-ACC1-EA56A64CC6A6}" dt="2021-09-13T19:13:11.170" v="474" actId="27636"/>
          <ac:spMkLst>
            <pc:docMk/>
            <pc:sldMk cId="2584586971" sldId="258"/>
            <ac:spMk id="2" creationId="{507BA17A-9DC2-46F1-A347-C981DCBD0F4E}"/>
          </ac:spMkLst>
        </pc:spChg>
        <pc:spChg chg="del">
          <ac:chgData name="Аделина Георгиева" userId="d3b43dcd9c9bb81e" providerId="LiveId" clId="{A1D028BC-D52D-4D71-ACC1-EA56A64CC6A6}" dt="2021-09-13T18:14:05.138" v="75"/>
          <ac:spMkLst>
            <pc:docMk/>
            <pc:sldMk cId="2584586971" sldId="258"/>
            <ac:spMk id="3" creationId="{D7F78DC8-E7EC-48ED-8D1D-8B365F69521B}"/>
          </ac:spMkLst>
        </pc:spChg>
        <pc:spChg chg="del">
          <ac:chgData name="Аделина Георгиева" userId="d3b43dcd9c9bb81e" providerId="LiveId" clId="{A1D028BC-D52D-4D71-ACC1-EA56A64CC6A6}" dt="2021-09-13T18:14:07.380" v="76"/>
          <ac:spMkLst>
            <pc:docMk/>
            <pc:sldMk cId="2584586971" sldId="258"/>
            <ac:spMk id="4" creationId="{8E87BACB-EB69-43DB-98F3-87F50A6B22CF}"/>
          </ac:spMkLst>
        </pc:spChg>
        <pc:picChg chg="add mod">
          <ac:chgData name="Аделина Георгиева" userId="d3b43dcd9c9bb81e" providerId="LiveId" clId="{A1D028BC-D52D-4D71-ACC1-EA56A64CC6A6}" dt="2021-09-13T19:18:14.621" v="520" actId="14100"/>
          <ac:picMkLst>
            <pc:docMk/>
            <pc:sldMk cId="2584586971" sldId="258"/>
            <ac:picMk id="6" creationId="{34464903-CCF1-4320-9458-E35B5AB0C9F0}"/>
          </ac:picMkLst>
        </pc:picChg>
        <pc:picChg chg="add mod">
          <ac:chgData name="Аделина Георгиева" userId="d3b43dcd9c9bb81e" providerId="LiveId" clId="{A1D028BC-D52D-4D71-ACC1-EA56A64CC6A6}" dt="2021-09-13T19:18:20.156" v="521" actId="14100"/>
          <ac:picMkLst>
            <pc:docMk/>
            <pc:sldMk cId="2584586971" sldId="258"/>
            <ac:picMk id="8" creationId="{E5DD3FE3-BF66-4D57-8542-F1623FF6AEE6}"/>
          </ac:picMkLst>
        </pc:picChg>
      </pc:sldChg>
      <pc:sldChg chg="addSp delSp modSp new mod">
        <pc:chgData name="Аделина Георгиева" userId="d3b43dcd9c9bb81e" providerId="LiveId" clId="{A1D028BC-D52D-4D71-ACC1-EA56A64CC6A6}" dt="2021-09-13T19:18:33.714" v="524" actId="1076"/>
        <pc:sldMkLst>
          <pc:docMk/>
          <pc:sldMk cId="967430395" sldId="259"/>
        </pc:sldMkLst>
        <pc:spChg chg="mod">
          <ac:chgData name="Аделина Георгиева" userId="d3b43dcd9c9bb81e" providerId="LiveId" clId="{A1D028BC-D52D-4D71-ACC1-EA56A64CC6A6}" dt="2021-09-13T19:13:11.174" v="475" actId="27636"/>
          <ac:spMkLst>
            <pc:docMk/>
            <pc:sldMk cId="967430395" sldId="259"/>
            <ac:spMk id="2" creationId="{173EDB05-8774-4ECB-BC9E-BD43F4AFE340}"/>
          </ac:spMkLst>
        </pc:spChg>
        <pc:spChg chg="del">
          <ac:chgData name="Аделина Георгиева" userId="d3b43dcd9c9bb81e" providerId="LiveId" clId="{A1D028BC-D52D-4D71-ACC1-EA56A64CC6A6}" dt="2021-09-13T18:15:06.567" v="85"/>
          <ac:spMkLst>
            <pc:docMk/>
            <pc:sldMk cId="967430395" sldId="259"/>
            <ac:spMk id="3" creationId="{FAB63A63-37A2-4603-BB29-BBD19B09F336}"/>
          </ac:spMkLst>
        </pc:spChg>
        <pc:spChg chg="del">
          <ac:chgData name="Аделина Георгиева" userId="d3b43dcd9c9bb81e" providerId="LiveId" clId="{A1D028BC-D52D-4D71-ACC1-EA56A64CC6A6}" dt="2021-09-13T18:16:13.328" v="86"/>
          <ac:spMkLst>
            <pc:docMk/>
            <pc:sldMk cId="967430395" sldId="259"/>
            <ac:spMk id="4" creationId="{FC7840D9-5F54-42DA-AA04-DE43BBD4EA0E}"/>
          </ac:spMkLst>
        </pc:spChg>
        <pc:picChg chg="add mod">
          <ac:chgData name="Аделина Георгиева" userId="d3b43dcd9c9bb81e" providerId="LiveId" clId="{A1D028BC-D52D-4D71-ACC1-EA56A64CC6A6}" dt="2021-09-13T19:18:27.985" v="522" actId="14100"/>
          <ac:picMkLst>
            <pc:docMk/>
            <pc:sldMk cId="967430395" sldId="259"/>
            <ac:picMk id="6" creationId="{25E9F14B-BE28-4C5E-B439-ABCDAEAD42E6}"/>
          </ac:picMkLst>
        </pc:picChg>
        <pc:picChg chg="add mod">
          <ac:chgData name="Аделина Георгиева" userId="d3b43dcd9c9bb81e" providerId="LiveId" clId="{A1D028BC-D52D-4D71-ACC1-EA56A64CC6A6}" dt="2021-09-13T19:18:33.714" v="524" actId="1076"/>
          <ac:picMkLst>
            <pc:docMk/>
            <pc:sldMk cId="967430395" sldId="259"/>
            <ac:picMk id="8" creationId="{5D4707C6-FD53-4790-911D-CB0496675DA5}"/>
          </ac:picMkLst>
        </pc:picChg>
      </pc:sldChg>
      <pc:sldChg chg="addSp delSp modSp new mod">
        <pc:chgData name="Аделина Георгиева" userId="d3b43dcd9c9bb81e" providerId="LiveId" clId="{A1D028BC-D52D-4D71-ACC1-EA56A64CC6A6}" dt="2021-09-13T19:18:55.072" v="531" actId="14100"/>
        <pc:sldMkLst>
          <pc:docMk/>
          <pc:sldMk cId="3130220436" sldId="260"/>
        </pc:sldMkLst>
        <pc:spChg chg="mod">
          <ac:chgData name="Аделина Георгиева" userId="d3b43dcd9c9bb81e" providerId="LiveId" clId="{A1D028BC-D52D-4D71-ACC1-EA56A64CC6A6}" dt="2021-09-13T19:13:11.178" v="476" actId="27636"/>
          <ac:spMkLst>
            <pc:docMk/>
            <pc:sldMk cId="3130220436" sldId="260"/>
            <ac:spMk id="2" creationId="{1CC15EF9-BD19-43BB-B311-E1915509EB8B}"/>
          </ac:spMkLst>
        </pc:spChg>
        <pc:spChg chg="del">
          <ac:chgData name="Аделина Георгиева" userId="d3b43dcd9c9bb81e" providerId="LiveId" clId="{A1D028BC-D52D-4D71-ACC1-EA56A64CC6A6}" dt="2021-09-13T18:16:27.527" v="88"/>
          <ac:spMkLst>
            <pc:docMk/>
            <pc:sldMk cId="3130220436" sldId="260"/>
            <ac:spMk id="3" creationId="{CA42B257-D8EF-4449-921E-5697CCC3AC79}"/>
          </ac:spMkLst>
        </pc:spChg>
        <pc:spChg chg="del mod">
          <ac:chgData name="Аделина Георгиева" userId="d3b43dcd9c9bb81e" providerId="LiveId" clId="{A1D028BC-D52D-4D71-ACC1-EA56A64CC6A6}" dt="2021-09-13T18:24:29.245" v="156"/>
          <ac:spMkLst>
            <pc:docMk/>
            <pc:sldMk cId="3130220436" sldId="260"/>
            <ac:spMk id="4" creationId="{F1BCEF51-BFA3-4D19-AFCD-ACE423E2B68A}"/>
          </ac:spMkLst>
        </pc:spChg>
        <pc:picChg chg="add mod">
          <ac:chgData name="Аделина Георгиева" userId="d3b43dcd9c9bb81e" providerId="LiveId" clId="{A1D028BC-D52D-4D71-ACC1-EA56A64CC6A6}" dt="2021-09-13T19:18:53.035" v="530" actId="14100"/>
          <ac:picMkLst>
            <pc:docMk/>
            <pc:sldMk cId="3130220436" sldId="260"/>
            <ac:picMk id="6" creationId="{391C5AC4-B8E2-4368-911E-4A94689CB12E}"/>
          </ac:picMkLst>
        </pc:picChg>
        <pc:picChg chg="add mod">
          <ac:chgData name="Аделина Георгиева" userId="d3b43dcd9c9bb81e" providerId="LiveId" clId="{A1D028BC-D52D-4D71-ACC1-EA56A64CC6A6}" dt="2021-09-13T19:18:55.072" v="531" actId="14100"/>
          <ac:picMkLst>
            <pc:docMk/>
            <pc:sldMk cId="3130220436" sldId="260"/>
            <ac:picMk id="8" creationId="{CA3AC1AD-DECF-478F-9126-1FCA1736C855}"/>
          </ac:picMkLst>
        </pc:picChg>
      </pc:sldChg>
      <pc:sldChg chg="addSp delSp modSp new mod">
        <pc:chgData name="Аделина Георгиева" userId="d3b43dcd9c9bb81e" providerId="LiveId" clId="{A1D028BC-D52D-4D71-ACC1-EA56A64CC6A6}" dt="2021-09-13T19:19:54.979" v="545" actId="1076"/>
        <pc:sldMkLst>
          <pc:docMk/>
          <pc:sldMk cId="1621754502" sldId="261"/>
        </pc:sldMkLst>
        <pc:spChg chg="mod">
          <ac:chgData name="Аделина Георгиева" userId="d3b43dcd9c9bb81e" providerId="LiveId" clId="{A1D028BC-D52D-4D71-ACC1-EA56A64CC6A6}" dt="2021-09-13T19:13:11.193" v="479" actId="27636"/>
          <ac:spMkLst>
            <pc:docMk/>
            <pc:sldMk cId="1621754502" sldId="261"/>
            <ac:spMk id="2" creationId="{748261A9-531C-412A-B044-CDC2539BA084}"/>
          </ac:spMkLst>
        </pc:spChg>
        <pc:spChg chg="del">
          <ac:chgData name="Аделина Георгиева" userId="d3b43dcd9c9bb81e" providerId="LiveId" clId="{A1D028BC-D52D-4D71-ACC1-EA56A64CC6A6}" dt="2021-09-13T18:16:48.526" v="90"/>
          <ac:spMkLst>
            <pc:docMk/>
            <pc:sldMk cId="1621754502" sldId="261"/>
            <ac:spMk id="3" creationId="{E835F333-36BC-456B-BE2C-8528AD71A916}"/>
          </ac:spMkLst>
        </pc:spChg>
        <pc:spChg chg="del">
          <ac:chgData name="Аделина Георгиева" userId="d3b43dcd9c9bb81e" providerId="LiveId" clId="{A1D028BC-D52D-4D71-ACC1-EA56A64CC6A6}" dt="2021-09-13T18:16:57.003" v="91"/>
          <ac:spMkLst>
            <pc:docMk/>
            <pc:sldMk cId="1621754502" sldId="261"/>
            <ac:spMk id="4" creationId="{7791A8C3-623E-46A2-8724-D738D410ABD6}"/>
          </ac:spMkLst>
        </pc:spChg>
        <pc:picChg chg="add mod">
          <ac:chgData name="Аделина Георгиева" userId="d3b43dcd9c9bb81e" providerId="LiveId" clId="{A1D028BC-D52D-4D71-ACC1-EA56A64CC6A6}" dt="2021-09-13T19:19:48.932" v="543" actId="14100"/>
          <ac:picMkLst>
            <pc:docMk/>
            <pc:sldMk cId="1621754502" sldId="261"/>
            <ac:picMk id="6" creationId="{523C8A7F-A064-4D4D-96E4-3DA295A4C2A3}"/>
          </ac:picMkLst>
        </pc:picChg>
        <pc:picChg chg="add mod">
          <ac:chgData name="Аделина Георгиева" userId="d3b43dcd9c9bb81e" providerId="LiveId" clId="{A1D028BC-D52D-4D71-ACC1-EA56A64CC6A6}" dt="2021-09-13T19:19:54.979" v="545" actId="1076"/>
          <ac:picMkLst>
            <pc:docMk/>
            <pc:sldMk cId="1621754502" sldId="261"/>
            <ac:picMk id="8" creationId="{57228F7B-2370-43DE-9352-B9B5634C3C74}"/>
          </ac:picMkLst>
        </pc:picChg>
      </pc:sldChg>
      <pc:sldChg chg="addSp delSp modSp new mod">
        <pc:chgData name="Аделина Георгиева" userId="d3b43dcd9c9bb81e" providerId="LiveId" clId="{A1D028BC-D52D-4D71-ACC1-EA56A64CC6A6}" dt="2021-09-13T19:20:26.200" v="552" actId="21"/>
        <pc:sldMkLst>
          <pc:docMk/>
          <pc:sldMk cId="403783485" sldId="262"/>
        </pc:sldMkLst>
        <pc:spChg chg="mod">
          <ac:chgData name="Аделина Георгиева" userId="d3b43dcd9c9bb81e" providerId="LiveId" clId="{A1D028BC-D52D-4D71-ACC1-EA56A64CC6A6}" dt="2021-09-13T19:20:09.491" v="547" actId="1076"/>
          <ac:spMkLst>
            <pc:docMk/>
            <pc:sldMk cId="403783485" sldId="262"/>
            <ac:spMk id="2" creationId="{4E946B70-2F18-439C-A1DD-35C8F78CCA82}"/>
          </ac:spMkLst>
        </pc:spChg>
        <pc:spChg chg="del">
          <ac:chgData name="Аделина Георгиева" userId="d3b43dcd9c9bb81e" providerId="LiveId" clId="{A1D028BC-D52D-4D71-ACC1-EA56A64CC6A6}" dt="2021-09-13T18:18:59.533" v="143"/>
          <ac:spMkLst>
            <pc:docMk/>
            <pc:sldMk cId="403783485" sldId="262"/>
            <ac:spMk id="3" creationId="{65E7EA6D-DABA-48C8-8424-DDF7A820E680}"/>
          </ac:spMkLst>
        </pc:spChg>
        <pc:spChg chg="del">
          <ac:chgData name="Аделина Георгиева" userId="d3b43dcd9c9bb81e" providerId="LiveId" clId="{A1D028BC-D52D-4D71-ACC1-EA56A64CC6A6}" dt="2021-09-13T18:19:05.118" v="144"/>
          <ac:spMkLst>
            <pc:docMk/>
            <pc:sldMk cId="403783485" sldId="262"/>
            <ac:spMk id="4" creationId="{5DA63974-94C0-4963-A9CA-3BDDB4D3BEFE}"/>
          </ac:spMkLst>
        </pc:spChg>
        <pc:spChg chg="add del mod">
          <ac:chgData name="Аделина Георгиева" userId="d3b43dcd9c9bb81e" providerId="LiveId" clId="{A1D028BC-D52D-4D71-ACC1-EA56A64CC6A6}" dt="2021-09-13T19:20:26.200" v="552" actId="21"/>
          <ac:spMkLst>
            <pc:docMk/>
            <pc:sldMk cId="403783485" sldId="262"/>
            <ac:spMk id="10" creationId="{3C105B8F-88D2-4855-BD43-AADED9D2FFDE}"/>
          </ac:spMkLst>
        </pc:spChg>
        <pc:picChg chg="add mod">
          <ac:chgData name="Аделина Георгиева" userId="d3b43dcd9c9bb81e" providerId="LiveId" clId="{A1D028BC-D52D-4D71-ACC1-EA56A64CC6A6}" dt="2021-09-13T19:20:17.242" v="550" actId="14100"/>
          <ac:picMkLst>
            <pc:docMk/>
            <pc:sldMk cId="403783485" sldId="262"/>
            <ac:picMk id="6" creationId="{51D74BB8-41E0-4004-80AB-3C964C5391B7}"/>
          </ac:picMkLst>
        </pc:picChg>
        <pc:picChg chg="add del mod">
          <ac:chgData name="Аделина Георгиева" userId="d3b43dcd9c9bb81e" providerId="LiveId" clId="{A1D028BC-D52D-4D71-ACC1-EA56A64CC6A6}" dt="2021-09-13T18:20:04.706" v="151" actId="21"/>
          <ac:picMkLst>
            <pc:docMk/>
            <pc:sldMk cId="403783485" sldId="262"/>
            <ac:picMk id="8" creationId="{DFFABDBA-8759-4A6A-8EE2-E5DDD8B18F47}"/>
          </ac:picMkLst>
        </pc:picChg>
      </pc:sldChg>
      <pc:sldChg chg="addSp delSp modSp new mod">
        <pc:chgData name="Аделина Георгиева" userId="d3b43dcd9c9bb81e" providerId="LiveId" clId="{A1D028BC-D52D-4D71-ACC1-EA56A64CC6A6}" dt="2021-09-13T19:21:19.823" v="564" actId="14100"/>
        <pc:sldMkLst>
          <pc:docMk/>
          <pc:sldMk cId="2278168728" sldId="263"/>
        </pc:sldMkLst>
        <pc:spChg chg="mod">
          <ac:chgData name="Аделина Георгиева" userId="d3b43dcd9c9bb81e" providerId="LiveId" clId="{A1D028BC-D52D-4D71-ACC1-EA56A64CC6A6}" dt="2021-09-13T19:13:15.374" v="483" actId="27636"/>
          <ac:spMkLst>
            <pc:docMk/>
            <pc:sldMk cId="2278168728" sldId="263"/>
            <ac:spMk id="2" creationId="{8025BAFD-52AB-41B9-AB6C-4DA7C1417F59}"/>
          </ac:spMkLst>
        </pc:spChg>
        <pc:spChg chg="del">
          <ac:chgData name="Аделина Георгиева" userId="d3b43dcd9c9bb81e" providerId="LiveId" clId="{A1D028BC-D52D-4D71-ACC1-EA56A64CC6A6}" dt="2021-09-13T18:19:51.696" v="150"/>
          <ac:spMkLst>
            <pc:docMk/>
            <pc:sldMk cId="2278168728" sldId="263"/>
            <ac:spMk id="3" creationId="{6F1E32BD-8546-4E3D-92C5-511DAC86F9F9}"/>
          </ac:spMkLst>
        </pc:spChg>
        <pc:spChg chg="del">
          <ac:chgData name="Аделина Георгиева" userId="d3b43dcd9c9bb81e" providerId="LiveId" clId="{A1D028BC-D52D-4D71-ACC1-EA56A64CC6A6}" dt="2021-09-13T18:20:09.109" v="152"/>
          <ac:spMkLst>
            <pc:docMk/>
            <pc:sldMk cId="2278168728" sldId="263"/>
            <ac:spMk id="4" creationId="{03B7F8BD-EA44-4FE5-9AFB-0F116BB95464}"/>
          </ac:spMkLst>
        </pc:spChg>
        <pc:picChg chg="add mod">
          <ac:chgData name="Аделина Георгиева" userId="d3b43dcd9c9bb81e" providerId="LiveId" clId="{A1D028BC-D52D-4D71-ACC1-EA56A64CC6A6}" dt="2021-09-13T19:21:14.053" v="562" actId="1076"/>
          <ac:picMkLst>
            <pc:docMk/>
            <pc:sldMk cId="2278168728" sldId="263"/>
            <ac:picMk id="6" creationId="{EF4E70C1-6208-4036-956F-50A749611363}"/>
          </ac:picMkLst>
        </pc:picChg>
        <pc:picChg chg="add mod">
          <ac:chgData name="Аделина Георгиева" userId="d3b43dcd9c9bb81e" providerId="LiveId" clId="{A1D028BC-D52D-4D71-ACC1-EA56A64CC6A6}" dt="2021-09-13T19:21:19.823" v="564" actId="14100"/>
          <ac:picMkLst>
            <pc:docMk/>
            <pc:sldMk cId="2278168728" sldId="263"/>
            <ac:picMk id="7" creationId="{7680B524-E14B-4BD2-A01B-6FC32A6268EF}"/>
          </ac:picMkLst>
        </pc:picChg>
      </pc:sldChg>
      <pc:sldChg chg="addSp delSp modSp new mod">
        <pc:chgData name="Аделина Георгиева" userId="d3b43dcd9c9bb81e" providerId="LiveId" clId="{A1D028BC-D52D-4D71-ACC1-EA56A64CC6A6}" dt="2021-09-13T19:22:04.921" v="576" actId="1076"/>
        <pc:sldMkLst>
          <pc:docMk/>
          <pc:sldMk cId="1411083933" sldId="264"/>
        </pc:sldMkLst>
        <pc:spChg chg="mod">
          <ac:chgData name="Аделина Георгиева" userId="d3b43dcd9c9bb81e" providerId="LiveId" clId="{A1D028BC-D52D-4D71-ACC1-EA56A64CC6A6}" dt="2021-09-13T19:22:04.921" v="576" actId="1076"/>
          <ac:spMkLst>
            <pc:docMk/>
            <pc:sldMk cId="1411083933" sldId="264"/>
            <ac:spMk id="2" creationId="{11039427-E706-48BB-A0A6-EFDF19E78AC9}"/>
          </ac:spMkLst>
        </pc:spChg>
        <pc:spChg chg="del">
          <ac:chgData name="Аделина Георгиева" userId="d3b43dcd9c9bb81e" providerId="LiveId" clId="{A1D028BC-D52D-4D71-ACC1-EA56A64CC6A6}" dt="2021-09-13T18:48:45.439" v="213"/>
          <ac:spMkLst>
            <pc:docMk/>
            <pc:sldMk cId="1411083933" sldId="264"/>
            <ac:spMk id="3" creationId="{8B0625EE-F14B-41D9-9030-D63FF262F448}"/>
          </ac:spMkLst>
        </pc:spChg>
        <pc:spChg chg="del">
          <ac:chgData name="Аделина Георгиева" userId="d3b43dcd9c9bb81e" providerId="LiveId" clId="{A1D028BC-D52D-4D71-ACC1-EA56A64CC6A6}" dt="2021-09-13T18:50:07.323" v="217"/>
          <ac:spMkLst>
            <pc:docMk/>
            <pc:sldMk cId="1411083933" sldId="264"/>
            <ac:spMk id="4" creationId="{C77F8FC1-1FCF-4082-BAE3-1BF5050F5507}"/>
          </ac:spMkLst>
        </pc:spChg>
        <pc:spChg chg="add del mod">
          <ac:chgData name="Аделина Георгиева" userId="d3b43dcd9c9bb81e" providerId="LiveId" clId="{A1D028BC-D52D-4D71-ACC1-EA56A64CC6A6}" dt="2021-09-13T18:50:31.148" v="220"/>
          <ac:spMkLst>
            <pc:docMk/>
            <pc:sldMk cId="1411083933" sldId="264"/>
            <ac:spMk id="10" creationId="{27E98017-6680-4ECB-8D08-01B9345561E7}"/>
          </ac:spMkLst>
        </pc:spChg>
        <pc:picChg chg="add mod">
          <ac:chgData name="Аделина Георгиева" userId="d3b43dcd9c9bb81e" providerId="LiveId" clId="{A1D028BC-D52D-4D71-ACC1-EA56A64CC6A6}" dt="2021-09-13T19:21:51.810" v="572" actId="1076"/>
          <ac:picMkLst>
            <pc:docMk/>
            <pc:sldMk cId="1411083933" sldId="264"/>
            <ac:picMk id="6" creationId="{2000470F-C6D8-4BC0-96E5-0156BEF9009D}"/>
          </ac:picMkLst>
        </pc:picChg>
        <pc:picChg chg="add del mod">
          <ac:chgData name="Аделина Георгиева" userId="d3b43dcd9c9bb81e" providerId="LiveId" clId="{A1D028BC-D52D-4D71-ACC1-EA56A64CC6A6}" dt="2021-09-13T18:50:12.456" v="219" actId="478"/>
          <ac:picMkLst>
            <pc:docMk/>
            <pc:sldMk cId="1411083933" sldId="264"/>
            <ac:picMk id="8" creationId="{1984147D-7E20-4022-A64E-036EF6E32FBD}"/>
          </ac:picMkLst>
        </pc:picChg>
        <pc:picChg chg="add mod">
          <ac:chgData name="Аделина Георгиева" userId="d3b43dcd9c9bb81e" providerId="LiveId" clId="{A1D028BC-D52D-4D71-ACC1-EA56A64CC6A6}" dt="2021-09-13T19:21:53.323" v="573" actId="1076"/>
          <ac:picMkLst>
            <pc:docMk/>
            <pc:sldMk cId="1411083933" sldId="264"/>
            <ac:picMk id="12" creationId="{52E7943E-E7C7-4FCB-BB95-DE5A4D79625C}"/>
          </ac:picMkLst>
        </pc:picChg>
      </pc:sldChg>
      <pc:sldChg chg="addSp delSp modSp new mod">
        <pc:chgData name="Аделина Георгиева" userId="d3b43dcd9c9bb81e" providerId="LiveId" clId="{A1D028BC-D52D-4D71-ACC1-EA56A64CC6A6}" dt="2021-09-13T19:19:09.788" v="535" actId="14100"/>
        <pc:sldMkLst>
          <pc:docMk/>
          <pc:sldMk cId="1978591012" sldId="265"/>
        </pc:sldMkLst>
        <pc:spChg chg="mod">
          <ac:chgData name="Аделина Георгиева" userId="d3b43dcd9c9bb81e" providerId="LiveId" clId="{A1D028BC-D52D-4D71-ACC1-EA56A64CC6A6}" dt="2021-09-13T19:13:11.182" v="477" actId="27636"/>
          <ac:spMkLst>
            <pc:docMk/>
            <pc:sldMk cId="1978591012" sldId="265"/>
            <ac:spMk id="2" creationId="{E0791C23-1B67-4C26-84B3-2FE0D0381BF6}"/>
          </ac:spMkLst>
        </pc:spChg>
        <pc:spChg chg="del">
          <ac:chgData name="Аделина Георгиева" userId="d3b43dcd9c9bb81e" providerId="LiveId" clId="{A1D028BC-D52D-4D71-ACC1-EA56A64CC6A6}" dt="2021-09-13T18:30:16.239" v="166"/>
          <ac:spMkLst>
            <pc:docMk/>
            <pc:sldMk cId="1978591012" sldId="265"/>
            <ac:spMk id="3" creationId="{7D55DA30-C14F-4F41-85AA-D050D13EBA97}"/>
          </ac:spMkLst>
        </pc:spChg>
        <pc:spChg chg="del">
          <ac:chgData name="Аделина Георгиева" userId="d3b43dcd9c9bb81e" providerId="LiveId" clId="{A1D028BC-D52D-4D71-ACC1-EA56A64CC6A6}" dt="2021-09-13T18:33:19.857" v="170"/>
          <ac:spMkLst>
            <pc:docMk/>
            <pc:sldMk cId="1978591012" sldId="265"/>
            <ac:spMk id="4" creationId="{1B2E6A87-9601-431A-AA3D-775253D105C8}"/>
          </ac:spMkLst>
        </pc:spChg>
        <pc:picChg chg="add mod">
          <ac:chgData name="Аделина Георгиева" userId="d3b43dcd9c9bb81e" providerId="LiveId" clId="{A1D028BC-D52D-4D71-ACC1-EA56A64CC6A6}" dt="2021-09-13T19:19:04.161" v="533" actId="14100"/>
          <ac:picMkLst>
            <pc:docMk/>
            <pc:sldMk cId="1978591012" sldId="265"/>
            <ac:picMk id="6" creationId="{DD2FAEE6-B6FD-468B-8783-5AFBB9CFD222}"/>
          </ac:picMkLst>
        </pc:picChg>
        <pc:picChg chg="add mod">
          <ac:chgData name="Аделина Георгиева" userId="d3b43dcd9c9bb81e" providerId="LiveId" clId="{A1D028BC-D52D-4D71-ACC1-EA56A64CC6A6}" dt="2021-09-13T19:19:09.788" v="535" actId="14100"/>
          <ac:picMkLst>
            <pc:docMk/>
            <pc:sldMk cId="1978591012" sldId="265"/>
            <ac:picMk id="8" creationId="{D1096A01-BFEC-42D3-A5AF-C530C7F7B96E}"/>
          </ac:picMkLst>
        </pc:picChg>
      </pc:sldChg>
      <pc:sldChg chg="addSp delSp modSp new mod">
        <pc:chgData name="Аделина Георгиева" userId="d3b43dcd9c9bb81e" providerId="LiveId" clId="{A1D028BC-D52D-4D71-ACC1-EA56A64CC6A6}" dt="2021-09-13T19:19:18.266" v="537" actId="14100"/>
        <pc:sldMkLst>
          <pc:docMk/>
          <pc:sldMk cId="918465537" sldId="266"/>
        </pc:sldMkLst>
        <pc:spChg chg="mod">
          <ac:chgData name="Аделина Георгиева" userId="d3b43dcd9c9bb81e" providerId="LiveId" clId="{A1D028BC-D52D-4D71-ACC1-EA56A64CC6A6}" dt="2021-09-13T19:12:54.944" v="445" actId="27636"/>
          <ac:spMkLst>
            <pc:docMk/>
            <pc:sldMk cId="918465537" sldId="266"/>
            <ac:spMk id="2" creationId="{C1FF380F-94EB-486D-B67E-2D51D0672478}"/>
          </ac:spMkLst>
        </pc:spChg>
        <pc:spChg chg="del">
          <ac:chgData name="Аделина Георгиева" userId="d3b43dcd9c9bb81e" providerId="LiveId" clId="{A1D028BC-D52D-4D71-ACC1-EA56A64CC6A6}" dt="2021-09-13T18:35:31.141" v="176"/>
          <ac:spMkLst>
            <pc:docMk/>
            <pc:sldMk cId="918465537" sldId="266"/>
            <ac:spMk id="3" creationId="{0BD3FC8F-40E8-4292-9C84-22721792BC65}"/>
          </ac:spMkLst>
        </pc:spChg>
        <pc:spChg chg="del">
          <ac:chgData name="Аделина Георгиева" userId="d3b43dcd9c9bb81e" providerId="LiveId" clId="{A1D028BC-D52D-4D71-ACC1-EA56A64CC6A6}" dt="2021-09-13T18:37:50.987" v="183"/>
          <ac:spMkLst>
            <pc:docMk/>
            <pc:sldMk cId="918465537" sldId="266"/>
            <ac:spMk id="4" creationId="{A6C584CB-C58B-411B-8D03-0D8EAF80715A}"/>
          </ac:spMkLst>
        </pc:spChg>
        <pc:picChg chg="add mod">
          <ac:chgData name="Аделина Георгиева" userId="d3b43dcd9c9bb81e" providerId="LiveId" clId="{A1D028BC-D52D-4D71-ACC1-EA56A64CC6A6}" dt="2021-09-13T19:19:18.266" v="537" actId="14100"/>
          <ac:picMkLst>
            <pc:docMk/>
            <pc:sldMk cId="918465537" sldId="266"/>
            <ac:picMk id="6" creationId="{0437E825-8FC1-491C-B581-0447C9DDCA5A}"/>
          </ac:picMkLst>
        </pc:picChg>
        <pc:picChg chg="add mod">
          <ac:chgData name="Аделина Георгиева" userId="d3b43dcd9c9bb81e" providerId="LiveId" clId="{A1D028BC-D52D-4D71-ACC1-EA56A64CC6A6}" dt="2021-09-13T19:14:35.502" v="509" actId="1076"/>
          <ac:picMkLst>
            <pc:docMk/>
            <pc:sldMk cId="918465537" sldId="266"/>
            <ac:picMk id="8" creationId="{F8C0BF01-C7DC-484F-9515-71C7DAD9646B}"/>
          </ac:picMkLst>
        </pc:picChg>
      </pc:sldChg>
      <pc:sldChg chg="addSp delSp modSp new mod ord">
        <pc:chgData name="Аделина Георгиева" userId="d3b43dcd9c9bb81e" providerId="LiveId" clId="{A1D028BC-D52D-4D71-ACC1-EA56A64CC6A6}" dt="2021-09-13T19:19:40.493" v="541" actId="14100"/>
        <pc:sldMkLst>
          <pc:docMk/>
          <pc:sldMk cId="2185784081" sldId="267"/>
        </pc:sldMkLst>
        <pc:spChg chg="mod">
          <ac:chgData name="Аделина Георгиева" userId="d3b43dcd9c9bb81e" providerId="LiveId" clId="{A1D028BC-D52D-4D71-ACC1-EA56A64CC6A6}" dt="2021-09-13T19:13:11.189" v="478" actId="27636"/>
          <ac:spMkLst>
            <pc:docMk/>
            <pc:sldMk cId="2185784081" sldId="267"/>
            <ac:spMk id="2" creationId="{A661571D-5AD0-4C00-A801-0A4E4B6AEBD7}"/>
          </ac:spMkLst>
        </pc:spChg>
        <pc:spChg chg="del">
          <ac:chgData name="Аделина Георгиева" userId="d3b43dcd9c9bb81e" providerId="LiveId" clId="{A1D028BC-D52D-4D71-ACC1-EA56A64CC6A6}" dt="2021-09-13T18:40:40.394" v="200"/>
          <ac:spMkLst>
            <pc:docMk/>
            <pc:sldMk cId="2185784081" sldId="267"/>
            <ac:spMk id="3" creationId="{29DAEA31-2583-42EF-AC60-56D92E56047F}"/>
          </ac:spMkLst>
        </pc:spChg>
        <pc:spChg chg="del">
          <ac:chgData name="Аделина Георгиева" userId="d3b43dcd9c9bb81e" providerId="LiveId" clId="{A1D028BC-D52D-4D71-ACC1-EA56A64CC6A6}" dt="2021-09-13T18:42:57.389" v="205"/>
          <ac:spMkLst>
            <pc:docMk/>
            <pc:sldMk cId="2185784081" sldId="267"/>
            <ac:spMk id="4" creationId="{470EBCF8-1731-409C-BB1C-9DC66642DCDC}"/>
          </ac:spMkLst>
        </pc:spChg>
        <pc:picChg chg="add mod">
          <ac:chgData name="Аделина Георгиева" userId="d3b43dcd9c9bb81e" providerId="LiveId" clId="{A1D028BC-D52D-4D71-ACC1-EA56A64CC6A6}" dt="2021-09-13T19:19:34.344" v="539" actId="14100"/>
          <ac:picMkLst>
            <pc:docMk/>
            <pc:sldMk cId="2185784081" sldId="267"/>
            <ac:picMk id="6" creationId="{AC85B81D-9DC4-46F1-A9DD-0F58383FE4C9}"/>
          </ac:picMkLst>
        </pc:picChg>
        <pc:picChg chg="add mod">
          <ac:chgData name="Аделина Георгиева" userId="d3b43dcd9c9bb81e" providerId="LiveId" clId="{A1D028BC-D52D-4D71-ACC1-EA56A64CC6A6}" dt="2021-09-13T19:19:40.493" v="541" actId="14100"/>
          <ac:picMkLst>
            <pc:docMk/>
            <pc:sldMk cId="2185784081" sldId="267"/>
            <ac:picMk id="8" creationId="{910C0B20-836D-4822-8F25-D0111C1B0487}"/>
          </ac:picMkLst>
        </pc:picChg>
      </pc:sldChg>
      <pc:sldChg chg="addSp delSp modSp new mod">
        <pc:chgData name="Аделина Георгиева" userId="d3b43dcd9c9bb81e" providerId="LiveId" clId="{A1D028BC-D52D-4D71-ACC1-EA56A64CC6A6}" dt="2021-09-13T19:14:49.734" v="513" actId="1076"/>
        <pc:sldMkLst>
          <pc:docMk/>
          <pc:sldMk cId="817090252" sldId="268"/>
        </pc:sldMkLst>
        <pc:spChg chg="mod">
          <ac:chgData name="Аделина Георгиева" userId="d3b43dcd9c9bb81e" providerId="LiveId" clId="{A1D028BC-D52D-4D71-ACC1-EA56A64CC6A6}" dt="2021-09-13T19:13:15.389" v="484" actId="27636"/>
          <ac:spMkLst>
            <pc:docMk/>
            <pc:sldMk cId="817090252" sldId="268"/>
            <ac:spMk id="2" creationId="{189F3028-3CE0-4EAA-A9FB-5BC2D91B4085}"/>
          </ac:spMkLst>
        </pc:spChg>
        <pc:spChg chg="del">
          <ac:chgData name="Аделина Георгиева" userId="d3b43dcd9c9bb81e" providerId="LiveId" clId="{A1D028BC-D52D-4D71-ACC1-EA56A64CC6A6}" dt="2021-09-13T18:55:08.534" v="255"/>
          <ac:spMkLst>
            <pc:docMk/>
            <pc:sldMk cId="817090252" sldId="268"/>
            <ac:spMk id="3" creationId="{87C3B000-6301-407D-977F-6562D8E2CCE3}"/>
          </ac:spMkLst>
        </pc:spChg>
        <pc:spChg chg="mod">
          <ac:chgData name="Аделина Георгиева" userId="d3b43dcd9c9bb81e" providerId="LiveId" clId="{A1D028BC-D52D-4D71-ACC1-EA56A64CC6A6}" dt="2021-09-13T19:13:41.293" v="493"/>
          <ac:spMkLst>
            <pc:docMk/>
            <pc:sldMk cId="817090252" sldId="268"/>
            <ac:spMk id="4" creationId="{D9D4C2CC-9804-4888-8D45-CF549E3B6242}"/>
          </ac:spMkLst>
        </pc:spChg>
        <pc:picChg chg="add mod">
          <ac:chgData name="Аделина Георгиева" userId="d3b43dcd9c9bb81e" providerId="LiveId" clId="{A1D028BC-D52D-4D71-ACC1-EA56A64CC6A6}" dt="2021-09-13T19:14:49.734" v="513" actId="1076"/>
          <ac:picMkLst>
            <pc:docMk/>
            <pc:sldMk cId="817090252" sldId="268"/>
            <ac:picMk id="6" creationId="{374DD2C5-8625-416A-AEDE-38331A9BA84F}"/>
          </ac:picMkLst>
        </pc:picChg>
      </pc:sldChg>
      <pc:sldChg chg="addSp delSp modSp new mod">
        <pc:chgData name="Аделина Георгиева" userId="d3b43dcd9c9bb81e" providerId="LiveId" clId="{A1D028BC-D52D-4D71-ACC1-EA56A64CC6A6}" dt="2021-09-13T19:21:48.626" v="571" actId="1076"/>
        <pc:sldMkLst>
          <pc:docMk/>
          <pc:sldMk cId="3251740234" sldId="269"/>
        </pc:sldMkLst>
        <pc:spChg chg="mod">
          <ac:chgData name="Аделина Георгиева" userId="d3b43dcd9c9bb81e" providerId="LiveId" clId="{A1D028BC-D52D-4D71-ACC1-EA56A64CC6A6}" dt="2021-09-13T19:06:26.653" v="414" actId="122"/>
          <ac:spMkLst>
            <pc:docMk/>
            <pc:sldMk cId="3251740234" sldId="269"/>
            <ac:spMk id="2" creationId="{2FE5472F-AF63-4A09-BD57-33A59483C721}"/>
          </ac:spMkLst>
        </pc:spChg>
        <pc:spChg chg="del">
          <ac:chgData name="Аделина Георгиева" userId="d3b43dcd9c9bb81e" providerId="LiveId" clId="{A1D028BC-D52D-4D71-ACC1-EA56A64CC6A6}" dt="2021-09-13T18:57:39.722" v="261"/>
          <ac:spMkLst>
            <pc:docMk/>
            <pc:sldMk cId="3251740234" sldId="269"/>
            <ac:spMk id="3" creationId="{5EA4ECB7-6E73-4193-B04B-9C6EBFCAE47D}"/>
          </ac:spMkLst>
        </pc:spChg>
        <pc:spChg chg="del">
          <ac:chgData name="Аделина Георгиева" userId="d3b43dcd9c9bb81e" providerId="LiveId" clId="{A1D028BC-D52D-4D71-ACC1-EA56A64CC6A6}" dt="2021-09-13T18:57:41.739" v="262"/>
          <ac:spMkLst>
            <pc:docMk/>
            <pc:sldMk cId="3251740234" sldId="269"/>
            <ac:spMk id="4" creationId="{F7B76251-4999-47A8-9D72-6701FD051473}"/>
          </ac:spMkLst>
        </pc:spChg>
        <pc:picChg chg="add mod">
          <ac:chgData name="Аделина Георгиева" userId="d3b43dcd9c9bb81e" providerId="LiveId" clId="{A1D028BC-D52D-4D71-ACC1-EA56A64CC6A6}" dt="2021-09-13T19:21:48.626" v="571" actId="1076"/>
          <ac:picMkLst>
            <pc:docMk/>
            <pc:sldMk cId="3251740234" sldId="269"/>
            <ac:picMk id="6" creationId="{69227D51-84A2-4846-8E08-F89F37A5B46B}"/>
          </ac:picMkLst>
        </pc:picChg>
        <pc:picChg chg="add mod">
          <ac:chgData name="Аделина Георгиева" userId="d3b43dcd9c9bb81e" providerId="LiveId" clId="{A1D028BC-D52D-4D71-ACC1-EA56A64CC6A6}" dt="2021-09-13T19:21:44.847" v="569" actId="1076"/>
          <ac:picMkLst>
            <pc:docMk/>
            <pc:sldMk cId="3251740234" sldId="269"/>
            <ac:picMk id="8" creationId="{F3B7FC47-928A-4E32-A591-1846CE48864A}"/>
          </ac:picMkLst>
        </pc:picChg>
        <pc:picChg chg="add mod">
          <ac:chgData name="Аделина Георгиева" userId="d3b43dcd9c9bb81e" providerId="LiveId" clId="{A1D028BC-D52D-4D71-ACC1-EA56A64CC6A6}" dt="2021-09-13T19:21:46.731" v="570" actId="1076"/>
          <ac:picMkLst>
            <pc:docMk/>
            <pc:sldMk cId="3251740234" sldId="269"/>
            <ac:picMk id="10" creationId="{5FF2A5A3-4FA6-4F1B-8AA9-4B86CDBA96A2}"/>
          </ac:picMkLst>
        </pc:picChg>
      </pc:sldChg>
      <pc:sldChg chg="new del">
        <pc:chgData name="Аделина Георгиева" userId="d3b43dcd9c9bb81e" providerId="LiveId" clId="{A1D028BC-D52D-4D71-ACC1-EA56A64CC6A6}" dt="2021-09-13T19:09:48.436" v="439" actId="47"/>
        <pc:sldMkLst>
          <pc:docMk/>
          <pc:sldMk cId="977855420" sldId="270"/>
        </pc:sldMkLst>
      </pc:sldChg>
      <pc:sldChg chg="addSp delSp modSp new mod">
        <pc:chgData name="Аделина Георгиева" userId="d3b43dcd9c9bb81e" providerId="LiveId" clId="{A1D028BC-D52D-4D71-ACC1-EA56A64CC6A6}" dt="2021-09-13T19:13:41.293" v="493"/>
        <pc:sldMkLst>
          <pc:docMk/>
          <pc:sldMk cId="1517841607" sldId="271"/>
        </pc:sldMkLst>
        <pc:spChg chg="mod">
          <ac:chgData name="Аделина Георгиева" userId="d3b43dcd9c9bb81e" providerId="LiveId" clId="{A1D028BC-D52D-4D71-ACC1-EA56A64CC6A6}" dt="2021-09-13T19:13:11.200" v="480" actId="27636"/>
          <ac:spMkLst>
            <pc:docMk/>
            <pc:sldMk cId="1517841607" sldId="271"/>
            <ac:spMk id="2" creationId="{CE529BFA-11B1-42D7-892E-5F622455EB59}"/>
          </ac:spMkLst>
        </pc:spChg>
        <pc:spChg chg="del">
          <ac:chgData name="Аделина Георгиева" userId="d3b43dcd9c9bb81e" providerId="LiveId" clId="{A1D028BC-D52D-4D71-ACC1-EA56A64CC6A6}" dt="2021-09-13T19:00:59.772" v="296"/>
          <ac:spMkLst>
            <pc:docMk/>
            <pc:sldMk cId="1517841607" sldId="271"/>
            <ac:spMk id="3" creationId="{AEE0B0A1-E31B-4C07-A520-511304EE9758}"/>
          </ac:spMkLst>
        </pc:spChg>
        <pc:spChg chg="mod">
          <ac:chgData name="Аделина Георгиева" userId="d3b43dcd9c9bb81e" providerId="LiveId" clId="{A1D028BC-D52D-4D71-ACC1-EA56A64CC6A6}" dt="2021-09-13T19:13:41.293" v="493"/>
          <ac:spMkLst>
            <pc:docMk/>
            <pc:sldMk cId="1517841607" sldId="271"/>
            <ac:spMk id="4" creationId="{868FB267-F2B5-4864-A924-1176353EEAC2}"/>
          </ac:spMkLst>
        </pc:spChg>
        <pc:picChg chg="add mod">
          <ac:chgData name="Аделина Георгиева" userId="d3b43dcd9c9bb81e" providerId="LiveId" clId="{A1D028BC-D52D-4D71-ACC1-EA56A64CC6A6}" dt="2021-09-13T19:04:37.335" v="374" actId="14100"/>
          <ac:picMkLst>
            <pc:docMk/>
            <pc:sldMk cId="1517841607" sldId="271"/>
            <ac:picMk id="6" creationId="{19AC4BAC-6AD8-4CDB-AA29-B2DADD76B204}"/>
          </ac:picMkLst>
        </pc:picChg>
      </pc:sldChg>
      <pc:sldChg chg="addSp delSp modSp new mod">
        <pc:chgData name="Аделина Георгиева" userId="d3b43dcd9c9bb81e" providerId="LiveId" clId="{A1D028BC-D52D-4D71-ACC1-EA56A64CC6A6}" dt="2021-09-13T19:21:01.464" v="560" actId="1076"/>
        <pc:sldMkLst>
          <pc:docMk/>
          <pc:sldMk cId="140877442" sldId="272"/>
        </pc:sldMkLst>
        <pc:spChg chg="mod">
          <ac:chgData name="Аделина Георгиева" userId="d3b43dcd9c9bb81e" providerId="LiveId" clId="{A1D028BC-D52D-4D71-ACC1-EA56A64CC6A6}" dt="2021-09-13T19:21:01.464" v="560" actId="1076"/>
          <ac:spMkLst>
            <pc:docMk/>
            <pc:sldMk cId="140877442" sldId="272"/>
            <ac:spMk id="2" creationId="{5C581DA9-BA7C-410D-A7F8-42434089AB6F}"/>
          </ac:spMkLst>
        </pc:spChg>
        <pc:spChg chg="del">
          <ac:chgData name="Аделина Георгиева" userId="d3b43dcd9c9bb81e" providerId="LiveId" clId="{A1D028BC-D52D-4D71-ACC1-EA56A64CC6A6}" dt="2021-09-13T19:01:27.492" v="303"/>
          <ac:spMkLst>
            <pc:docMk/>
            <pc:sldMk cId="140877442" sldId="272"/>
            <ac:spMk id="3" creationId="{C91DED87-7F6B-4D62-ACB5-7CBA32409194}"/>
          </ac:spMkLst>
        </pc:spChg>
        <pc:spChg chg="del">
          <ac:chgData name="Аделина Георгиева" userId="d3b43dcd9c9bb81e" providerId="LiveId" clId="{A1D028BC-D52D-4D71-ACC1-EA56A64CC6A6}" dt="2021-09-13T19:01:31.471" v="304"/>
          <ac:spMkLst>
            <pc:docMk/>
            <pc:sldMk cId="140877442" sldId="272"/>
            <ac:spMk id="4" creationId="{351F5ADE-6484-4605-ADA6-89E9CC5AC370}"/>
          </ac:spMkLst>
        </pc:spChg>
        <pc:spChg chg="add mod">
          <ac:chgData name="Аделина Георгиева" userId="d3b43dcd9c9bb81e" providerId="LiveId" clId="{A1D028BC-D52D-4D71-ACC1-EA56A64CC6A6}" dt="2021-09-13T19:13:41.293" v="493"/>
          <ac:spMkLst>
            <pc:docMk/>
            <pc:sldMk cId="140877442" sldId="272"/>
            <ac:spMk id="14" creationId="{0D0BF8DB-2EA8-4DFA-A6B6-952F0825BE49}"/>
          </ac:spMkLst>
        </pc:spChg>
        <pc:picChg chg="add mod">
          <ac:chgData name="Аделина Георгиева" userId="d3b43dcd9c9bb81e" providerId="LiveId" clId="{A1D028BC-D52D-4D71-ACC1-EA56A64CC6A6}" dt="2021-09-13T19:20:50.123" v="559" actId="1076"/>
          <ac:picMkLst>
            <pc:docMk/>
            <pc:sldMk cId="140877442" sldId="272"/>
            <ac:picMk id="6" creationId="{DD27FC3C-9E46-4F69-AF06-182D6627B45E}"/>
          </ac:picMkLst>
        </pc:picChg>
        <pc:picChg chg="add del mod">
          <ac:chgData name="Аделина Георгиева" userId="d3b43dcd9c9bb81e" providerId="LiveId" clId="{A1D028BC-D52D-4D71-ACC1-EA56A64CC6A6}" dt="2021-09-13T19:02:54.521" v="323" actId="478"/>
          <ac:picMkLst>
            <pc:docMk/>
            <pc:sldMk cId="140877442" sldId="272"/>
            <ac:picMk id="8" creationId="{88F1910E-DC15-457A-9F10-4CAD44E1C426}"/>
          </ac:picMkLst>
        </pc:picChg>
        <pc:picChg chg="add mod">
          <ac:chgData name="Аделина Георгиева" userId="d3b43dcd9c9bb81e" providerId="LiveId" clId="{A1D028BC-D52D-4D71-ACC1-EA56A64CC6A6}" dt="2021-09-13T19:20:45.821" v="557" actId="1076"/>
          <ac:picMkLst>
            <pc:docMk/>
            <pc:sldMk cId="140877442" sldId="272"/>
            <ac:picMk id="10" creationId="{EA0B63CC-B269-4596-B4ED-39A3FEB07788}"/>
          </ac:picMkLst>
        </pc:picChg>
        <pc:picChg chg="add mod">
          <ac:chgData name="Аделина Георгиева" userId="d3b43dcd9c9bb81e" providerId="LiveId" clId="{A1D028BC-D52D-4D71-ACC1-EA56A64CC6A6}" dt="2021-09-13T19:20:48.405" v="558" actId="1076"/>
          <ac:picMkLst>
            <pc:docMk/>
            <pc:sldMk cId="140877442" sldId="272"/>
            <ac:picMk id="12" creationId="{407DDDE7-F440-423F-9A2D-E6AB0FEAB8D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F6988-DB2A-4C6F-9ECF-F2D1D72A2502}" type="datetimeFigureOut">
              <a:rPr lang="bg-BG" smtClean="0"/>
              <a:t>13.9.2021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48087-0D3A-40D3-B4C9-DD083C85C98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72195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F6988-DB2A-4C6F-9ECF-F2D1D72A2502}" type="datetimeFigureOut">
              <a:rPr lang="bg-BG" smtClean="0"/>
              <a:t>13.9.2021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48087-0D3A-40D3-B4C9-DD083C85C98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00760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F6988-DB2A-4C6F-9ECF-F2D1D72A2502}" type="datetimeFigureOut">
              <a:rPr lang="bg-BG" smtClean="0"/>
              <a:t>13.9.2021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48087-0D3A-40D3-B4C9-DD083C85C98D}" type="slidenum">
              <a:rPr lang="bg-BG" smtClean="0"/>
              <a:t>‹#›</a:t>
            </a:fld>
            <a:endParaRPr lang="bg-BG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4065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F6988-DB2A-4C6F-9ECF-F2D1D72A2502}" type="datetimeFigureOut">
              <a:rPr lang="bg-BG" smtClean="0"/>
              <a:t>13.9.2021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48087-0D3A-40D3-B4C9-DD083C85C98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49761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 на ци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F6988-DB2A-4C6F-9ECF-F2D1D72A2502}" type="datetimeFigureOut">
              <a:rPr lang="bg-BG" smtClean="0"/>
              <a:t>13.9.2021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48087-0D3A-40D3-B4C9-DD083C85C98D}" type="slidenum">
              <a:rPr lang="bg-BG" smtClean="0"/>
              <a:t>‹#›</a:t>
            </a:fld>
            <a:endParaRPr lang="bg-BG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5645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или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F6988-DB2A-4C6F-9ECF-F2D1D72A2502}" type="datetimeFigureOut">
              <a:rPr lang="bg-BG" smtClean="0"/>
              <a:t>13.9.2021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48087-0D3A-40D3-B4C9-DD083C85C98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94966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F6988-DB2A-4C6F-9ECF-F2D1D72A2502}" type="datetimeFigureOut">
              <a:rPr lang="bg-BG" smtClean="0"/>
              <a:t>13.9.2021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48087-0D3A-40D3-B4C9-DD083C85C98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93302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F6988-DB2A-4C6F-9ECF-F2D1D72A2502}" type="datetimeFigureOut">
              <a:rPr lang="bg-BG" smtClean="0"/>
              <a:t>13.9.2021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48087-0D3A-40D3-B4C9-DD083C85C98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64408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F6988-DB2A-4C6F-9ECF-F2D1D72A2502}" type="datetimeFigureOut">
              <a:rPr lang="bg-BG" smtClean="0"/>
              <a:t>13.9.2021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48087-0D3A-40D3-B4C9-DD083C85C98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5115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F6988-DB2A-4C6F-9ECF-F2D1D72A2502}" type="datetimeFigureOut">
              <a:rPr lang="bg-BG" smtClean="0"/>
              <a:t>13.9.2021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48087-0D3A-40D3-B4C9-DD083C85C98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74509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F6988-DB2A-4C6F-9ECF-F2D1D72A2502}" type="datetimeFigureOut">
              <a:rPr lang="bg-BG" smtClean="0"/>
              <a:t>13.9.2021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48087-0D3A-40D3-B4C9-DD083C85C98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23127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F6988-DB2A-4C6F-9ECF-F2D1D72A2502}" type="datetimeFigureOut">
              <a:rPr lang="bg-BG" smtClean="0"/>
              <a:t>13.9.2021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48087-0D3A-40D3-B4C9-DD083C85C98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27005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F6988-DB2A-4C6F-9ECF-F2D1D72A2502}" type="datetimeFigureOut">
              <a:rPr lang="bg-BG" smtClean="0"/>
              <a:t>13.9.2021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48087-0D3A-40D3-B4C9-DD083C85C98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45107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F6988-DB2A-4C6F-9ECF-F2D1D72A2502}" type="datetimeFigureOut">
              <a:rPr lang="bg-BG" smtClean="0"/>
              <a:t>13.9.2021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48087-0D3A-40D3-B4C9-DD083C85C98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98134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F6988-DB2A-4C6F-9ECF-F2D1D72A2502}" type="datetimeFigureOut">
              <a:rPr lang="bg-BG" smtClean="0"/>
              <a:t>13.9.2021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48087-0D3A-40D3-B4C9-DD083C85C98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27794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F6988-DB2A-4C6F-9ECF-F2D1D72A2502}" type="datetimeFigureOut">
              <a:rPr lang="bg-BG" smtClean="0"/>
              <a:t>13.9.2021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48087-0D3A-40D3-B4C9-DD083C85C98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8061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F6988-DB2A-4C6F-9ECF-F2D1D72A2502}" type="datetimeFigureOut">
              <a:rPr lang="bg-BG" smtClean="0"/>
              <a:t>13.9.2021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6948087-0D3A-40D3-B4C9-DD083C85C98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6086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968" r:id="rId12"/>
    <p:sldLayoutId id="2147483969" r:id="rId13"/>
    <p:sldLayoutId id="2147483970" r:id="rId14"/>
    <p:sldLayoutId id="2147483971" r:id="rId15"/>
    <p:sldLayoutId id="214748397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B647486-69C8-4384-B16C-C14BC6AD6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707"/>
            <a:ext cx="10515600" cy="1071789"/>
          </a:xfrm>
        </p:spPr>
        <p:txBody>
          <a:bodyPr>
            <a:normAutofit/>
          </a:bodyPr>
          <a:lstStyle/>
          <a:p>
            <a:pPr algn="ctr"/>
            <a:r>
              <a:rPr lang="bg-BG" sz="4800" b="1" dirty="0">
                <a:latin typeface="Arial" panose="020B0604020202020204" pitchFamily="34" charset="0"/>
                <a:cs typeface="Arial" panose="020B0604020202020204" pitchFamily="34" charset="0"/>
              </a:rPr>
              <a:t>Творчество в група „Ежко“</a:t>
            </a:r>
          </a:p>
        </p:txBody>
      </p:sp>
      <p:pic>
        <p:nvPicPr>
          <p:cNvPr id="6" name="Контейнер за съдържание 5">
            <a:extLst>
              <a:ext uri="{FF2B5EF4-FFF2-40B4-BE49-F238E27FC236}">
                <a16:creationId xmlns:a16="http://schemas.microsoft.com/office/drawing/2014/main" id="{A47E40A5-2D7C-4E66-965A-909DCEFE2CF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5" y="1261496"/>
            <a:ext cx="5577838" cy="5019242"/>
          </a:xfrm>
        </p:spPr>
      </p:pic>
      <p:pic>
        <p:nvPicPr>
          <p:cNvPr id="8" name="Контейнер за съдържание 7">
            <a:extLst>
              <a:ext uri="{FF2B5EF4-FFF2-40B4-BE49-F238E27FC236}">
                <a16:creationId xmlns:a16="http://schemas.microsoft.com/office/drawing/2014/main" id="{21F6FEEA-528C-48A4-B359-2A1D81F0F7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869" y="1367551"/>
            <a:ext cx="5190306" cy="4807132"/>
          </a:xfrm>
        </p:spPr>
      </p:pic>
    </p:spTree>
    <p:extLst>
      <p:ext uri="{BB962C8B-B14F-4D97-AF65-F5344CB8AC3E}">
        <p14:creationId xmlns:p14="http://schemas.microsoft.com/office/powerpoint/2010/main" val="1117499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E529BFA-11B1-42D7-892E-5F622455E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02302"/>
          </a:xfrm>
        </p:spPr>
        <p:txBody>
          <a:bodyPr>
            <a:normAutofit fontScale="90000"/>
          </a:bodyPr>
          <a:lstStyle/>
          <a:p>
            <a:pPr algn="ctr"/>
            <a:r>
              <a:rPr lang="bg-BG" sz="4800" b="1" dirty="0">
                <a:latin typeface="Arial" panose="020B0604020202020204" pitchFamily="34" charset="0"/>
                <a:cs typeface="Arial" panose="020B0604020202020204" pitchFamily="34" charset="0"/>
              </a:rPr>
              <a:t>Празници в група „Ежко“</a:t>
            </a:r>
            <a:endParaRPr lang="bg-BG" dirty="0"/>
          </a:p>
        </p:txBody>
      </p:sp>
      <p:pic>
        <p:nvPicPr>
          <p:cNvPr id="6" name="Контейнер за съдържание 5">
            <a:extLst>
              <a:ext uri="{FF2B5EF4-FFF2-40B4-BE49-F238E27FC236}">
                <a16:creationId xmlns:a16="http://schemas.microsoft.com/office/drawing/2014/main" id="{19AC4BAC-6AD8-4CDB-AA29-B2DADD76B2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" y="1201291"/>
            <a:ext cx="10380617" cy="4787547"/>
          </a:xfrm>
        </p:spPr>
      </p:pic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868FB267-F2B5-4864-A924-1176353EEAC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17841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C581DA9-BA7C-410D-A7F8-42434089A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709" y="286604"/>
            <a:ext cx="10058400" cy="967810"/>
          </a:xfrm>
        </p:spPr>
        <p:txBody>
          <a:bodyPr/>
          <a:lstStyle/>
          <a:p>
            <a:pPr algn="ctr"/>
            <a:r>
              <a:rPr lang="bg-BG" sz="4800" b="1" dirty="0">
                <a:latin typeface="Arial" panose="020B0604020202020204" pitchFamily="34" charset="0"/>
                <a:cs typeface="Arial" panose="020B0604020202020204" pitchFamily="34" charset="0"/>
              </a:rPr>
              <a:t>Празници в група „Ежко“</a:t>
            </a:r>
            <a:endParaRPr lang="bg-BG" dirty="0"/>
          </a:p>
        </p:txBody>
      </p:sp>
      <p:pic>
        <p:nvPicPr>
          <p:cNvPr id="6" name="Контейнер за съдържание 5">
            <a:extLst>
              <a:ext uri="{FF2B5EF4-FFF2-40B4-BE49-F238E27FC236}">
                <a16:creationId xmlns:a16="http://schemas.microsoft.com/office/drawing/2014/main" id="{DD27FC3C-9E46-4F69-AF06-182D6627B4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3" y="1711234"/>
            <a:ext cx="3814354" cy="3994167"/>
          </a:xfrm>
        </p:spPr>
      </p:pic>
      <p:sp>
        <p:nvSpPr>
          <p:cNvPr id="14" name="Контейнер за съдържание 13">
            <a:extLst>
              <a:ext uri="{FF2B5EF4-FFF2-40B4-BE49-F238E27FC236}">
                <a16:creationId xmlns:a16="http://schemas.microsoft.com/office/drawing/2014/main" id="{0D0BF8DB-2EA8-4DFA-A6B6-952F0825BE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10" name="Картина 9">
            <a:extLst>
              <a:ext uri="{FF2B5EF4-FFF2-40B4-BE49-F238E27FC236}">
                <a16:creationId xmlns:a16="http://schemas.microsoft.com/office/drawing/2014/main" id="{EA0B63CC-B269-4596-B4ED-39A3FEB077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563" y="1599773"/>
            <a:ext cx="3176451" cy="3658454"/>
          </a:xfrm>
          <a:prstGeom prst="rect">
            <a:avLst/>
          </a:prstGeom>
        </p:spPr>
      </p:pic>
      <p:pic>
        <p:nvPicPr>
          <p:cNvPr id="12" name="Картина 11">
            <a:extLst>
              <a:ext uri="{FF2B5EF4-FFF2-40B4-BE49-F238E27FC236}">
                <a16:creationId xmlns:a16="http://schemas.microsoft.com/office/drawing/2014/main" id="{407DDDE7-F440-423F-9A2D-E6AB0FEAB8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488" y="2577230"/>
            <a:ext cx="3314884" cy="399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7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025BAFD-52AB-41B9-AB6C-4DA7C1417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409"/>
          </a:xfrm>
        </p:spPr>
        <p:txBody>
          <a:bodyPr>
            <a:normAutofit fontScale="90000"/>
          </a:bodyPr>
          <a:lstStyle/>
          <a:p>
            <a:pPr algn="ctr"/>
            <a:r>
              <a:rPr lang="bg-BG" sz="4400" b="1" dirty="0">
                <a:latin typeface="Arial" panose="020B0604020202020204" pitchFamily="34" charset="0"/>
                <a:cs typeface="Arial" panose="020B0604020202020204" pitchFamily="34" charset="0"/>
              </a:rPr>
              <a:t>Празници в група „Ежко“</a:t>
            </a:r>
          </a:p>
        </p:txBody>
      </p:sp>
      <p:pic>
        <p:nvPicPr>
          <p:cNvPr id="6" name="Контейнер за съдържание 5">
            <a:extLst>
              <a:ext uri="{FF2B5EF4-FFF2-40B4-BE49-F238E27FC236}">
                <a16:creationId xmlns:a16="http://schemas.microsoft.com/office/drawing/2014/main" id="{EF4E70C1-6208-4036-956F-50A7496113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07" y="1391813"/>
            <a:ext cx="5547360" cy="4956736"/>
          </a:xfrm>
        </p:spPr>
      </p:pic>
      <p:pic>
        <p:nvPicPr>
          <p:cNvPr id="7" name="Контейнер за съдържание 7">
            <a:extLst>
              <a:ext uri="{FF2B5EF4-FFF2-40B4-BE49-F238E27FC236}">
                <a16:creationId xmlns:a16="http://schemas.microsoft.com/office/drawing/2014/main" id="{7680B524-E14B-4BD2-A01B-6FC32A6268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090" y="1391813"/>
            <a:ext cx="5547360" cy="4956736"/>
          </a:xfrm>
        </p:spPr>
      </p:pic>
    </p:spTree>
    <p:extLst>
      <p:ext uri="{BB962C8B-B14F-4D97-AF65-F5344CB8AC3E}">
        <p14:creationId xmlns:p14="http://schemas.microsoft.com/office/powerpoint/2010/main" val="2278168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89F3028-3CE0-4EAA-A9FB-5BC2D91B4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52989"/>
          </a:xfrm>
        </p:spPr>
        <p:txBody>
          <a:bodyPr>
            <a:normAutofit fontScale="90000"/>
          </a:bodyPr>
          <a:lstStyle/>
          <a:p>
            <a:pPr algn="ctr"/>
            <a:r>
              <a:rPr lang="bg-BG" sz="4800" b="1" dirty="0">
                <a:latin typeface="Arial" panose="020B0604020202020204" pitchFamily="34" charset="0"/>
                <a:cs typeface="Arial" panose="020B0604020202020204" pitchFamily="34" charset="0"/>
              </a:rPr>
              <a:t>Празници в група „Ежко“</a:t>
            </a:r>
            <a:endParaRPr lang="bg-BG" dirty="0"/>
          </a:p>
        </p:txBody>
      </p:sp>
      <p:pic>
        <p:nvPicPr>
          <p:cNvPr id="6" name="Контейнер за съдържание 5">
            <a:extLst>
              <a:ext uri="{FF2B5EF4-FFF2-40B4-BE49-F238E27FC236}">
                <a16:creationId xmlns:a16="http://schemas.microsoft.com/office/drawing/2014/main" id="{374DD2C5-8625-416A-AEDE-38331A9BA8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31" y="1836446"/>
            <a:ext cx="7302137" cy="4529058"/>
          </a:xfrm>
        </p:spPr>
      </p:pic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D9D4C2CC-9804-4888-8D45-CF549E3B624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17090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2FE5472F-AF63-4A09-BD57-33A59483C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977" y="344697"/>
            <a:ext cx="10058400" cy="915772"/>
          </a:xfrm>
        </p:spPr>
        <p:txBody>
          <a:bodyPr/>
          <a:lstStyle/>
          <a:p>
            <a:pPr algn="ctr"/>
            <a:r>
              <a:rPr lang="bg-BG" sz="4800" b="1" dirty="0">
                <a:latin typeface="Arial" panose="020B0604020202020204" pitchFamily="34" charset="0"/>
                <a:cs typeface="Arial" panose="020B0604020202020204" pitchFamily="34" charset="0"/>
              </a:rPr>
              <a:t>Празници в група „Ежко“</a:t>
            </a:r>
            <a:endParaRPr lang="bg-BG" dirty="0"/>
          </a:p>
        </p:txBody>
      </p:sp>
      <p:pic>
        <p:nvPicPr>
          <p:cNvPr id="6" name="Контейнер за съдържание 5">
            <a:extLst>
              <a:ext uri="{FF2B5EF4-FFF2-40B4-BE49-F238E27FC236}">
                <a16:creationId xmlns:a16="http://schemas.microsoft.com/office/drawing/2014/main" id="{69227D51-84A2-4846-8E08-F89F37A5B46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578" y="1421680"/>
            <a:ext cx="4046068" cy="3489955"/>
          </a:xfrm>
        </p:spPr>
      </p:pic>
      <p:pic>
        <p:nvPicPr>
          <p:cNvPr id="8" name="Контейнер за съдържание 7">
            <a:extLst>
              <a:ext uri="{FF2B5EF4-FFF2-40B4-BE49-F238E27FC236}">
                <a16:creationId xmlns:a16="http://schemas.microsoft.com/office/drawing/2014/main" id="{F3B7FC47-928A-4E32-A591-1846CE4886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94" y="2631173"/>
            <a:ext cx="3550750" cy="3635830"/>
          </a:xfrm>
        </p:spPr>
      </p:pic>
      <p:pic>
        <p:nvPicPr>
          <p:cNvPr id="10" name="Картина 9">
            <a:extLst>
              <a:ext uri="{FF2B5EF4-FFF2-40B4-BE49-F238E27FC236}">
                <a16:creationId xmlns:a16="http://schemas.microsoft.com/office/drawing/2014/main" id="{5FF2A5A3-4FA6-4F1B-8AA9-4B86CDBA96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581" y="2510838"/>
            <a:ext cx="3843525" cy="38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740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1039427-E706-48BB-A0A6-EFDF19E78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162" y="283227"/>
            <a:ext cx="10058400" cy="653922"/>
          </a:xfrm>
        </p:spPr>
        <p:txBody>
          <a:bodyPr>
            <a:normAutofit/>
          </a:bodyPr>
          <a:lstStyle/>
          <a:p>
            <a:pPr algn="ctr"/>
            <a:r>
              <a:rPr lang="bg-BG" dirty="0"/>
              <a:t>Игри в </a:t>
            </a:r>
            <a:r>
              <a:rPr lang="bg-BG" b="1" dirty="0"/>
              <a:t>група</a:t>
            </a:r>
            <a:r>
              <a:rPr lang="bg-BG" dirty="0"/>
              <a:t> „Ежко“</a:t>
            </a:r>
          </a:p>
        </p:txBody>
      </p:sp>
      <p:pic>
        <p:nvPicPr>
          <p:cNvPr id="6" name="Контейнер за съдържание 5">
            <a:extLst>
              <a:ext uri="{FF2B5EF4-FFF2-40B4-BE49-F238E27FC236}">
                <a16:creationId xmlns:a16="http://schemas.microsoft.com/office/drawing/2014/main" id="{2000470F-C6D8-4BC0-96E5-0156BEF900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77" y="1284730"/>
            <a:ext cx="5046187" cy="5046187"/>
          </a:xfrm>
        </p:spPr>
      </p:pic>
      <p:pic>
        <p:nvPicPr>
          <p:cNvPr id="12" name="Контейнер за съдържание 11">
            <a:extLst>
              <a:ext uri="{FF2B5EF4-FFF2-40B4-BE49-F238E27FC236}">
                <a16:creationId xmlns:a16="http://schemas.microsoft.com/office/drawing/2014/main" id="{52E7943E-E7C7-4FCB-BB95-DE5A4D7962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941" y="1284730"/>
            <a:ext cx="4963082" cy="4963082"/>
          </a:xfrm>
        </p:spPr>
      </p:pic>
    </p:spTree>
    <p:extLst>
      <p:ext uri="{BB962C8B-B14F-4D97-AF65-F5344CB8AC3E}">
        <p14:creationId xmlns:p14="http://schemas.microsoft.com/office/powerpoint/2010/main" val="1411083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07BA17A-9DC2-46F1-A347-C981DCBD0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19683"/>
          </a:xfrm>
        </p:spPr>
        <p:txBody>
          <a:bodyPr>
            <a:normAutofit/>
          </a:bodyPr>
          <a:lstStyle/>
          <a:p>
            <a:pPr algn="ctr"/>
            <a:r>
              <a:rPr lang="bg-BG" sz="4800" b="1" dirty="0">
                <a:latin typeface="Arial" panose="020B0604020202020204" pitchFamily="34" charset="0"/>
                <a:cs typeface="Arial" panose="020B0604020202020204" pitchFamily="34" charset="0"/>
              </a:rPr>
              <a:t>Творчество в група „Ежко“</a:t>
            </a:r>
            <a:endParaRPr lang="bg-BG" dirty="0"/>
          </a:p>
        </p:txBody>
      </p:sp>
      <p:pic>
        <p:nvPicPr>
          <p:cNvPr id="6" name="Контейнер за съдържание 5">
            <a:extLst>
              <a:ext uri="{FF2B5EF4-FFF2-40B4-BE49-F238E27FC236}">
                <a16:creationId xmlns:a16="http://schemas.microsoft.com/office/drawing/2014/main" id="{34464903-CCF1-4320-9458-E35B5AB0C9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44" y="1515291"/>
            <a:ext cx="5351416" cy="5056106"/>
          </a:xfrm>
        </p:spPr>
      </p:pic>
      <p:pic>
        <p:nvPicPr>
          <p:cNvPr id="8" name="Контейнер за съдържание 7">
            <a:extLst>
              <a:ext uri="{FF2B5EF4-FFF2-40B4-BE49-F238E27FC236}">
                <a16:creationId xmlns:a16="http://schemas.microsoft.com/office/drawing/2014/main" id="{E5DD3FE3-BF66-4D57-8542-F1623FF6AEE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989" y="1606731"/>
            <a:ext cx="5251267" cy="4905493"/>
          </a:xfrm>
        </p:spPr>
      </p:pic>
    </p:spTree>
    <p:extLst>
      <p:ext uri="{BB962C8B-B14F-4D97-AF65-F5344CB8AC3E}">
        <p14:creationId xmlns:p14="http://schemas.microsoft.com/office/powerpoint/2010/main" val="2584586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73EDB05-8774-4ECB-BC9E-BD43F4AFE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41454"/>
          </a:xfrm>
        </p:spPr>
        <p:txBody>
          <a:bodyPr>
            <a:normAutofit/>
          </a:bodyPr>
          <a:lstStyle/>
          <a:p>
            <a:pPr algn="ctr"/>
            <a:r>
              <a:rPr lang="bg-BG" sz="4800" b="1" dirty="0">
                <a:latin typeface="Arial" panose="020B0604020202020204" pitchFamily="34" charset="0"/>
                <a:cs typeface="Arial" panose="020B0604020202020204" pitchFamily="34" charset="0"/>
              </a:rPr>
              <a:t>Творчество в група „Ежко“</a:t>
            </a:r>
            <a:endParaRPr lang="bg-BG" dirty="0"/>
          </a:p>
        </p:txBody>
      </p:sp>
      <p:pic>
        <p:nvPicPr>
          <p:cNvPr id="6" name="Контейнер за съдържание 5">
            <a:extLst>
              <a:ext uri="{FF2B5EF4-FFF2-40B4-BE49-F238E27FC236}">
                <a16:creationId xmlns:a16="http://schemas.microsoft.com/office/drawing/2014/main" id="{25E9F14B-BE28-4C5E-B439-ABCDAEAD42E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1547021"/>
            <a:ext cx="5573485" cy="4840716"/>
          </a:xfrm>
        </p:spPr>
      </p:pic>
      <p:pic>
        <p:nvPicPr>
          <p:cNvPr id="8" name="Контейнер за съдържание 7">
            <a:extLst>
              <a:ext uri="{FF2B5EF4-FFF2-40B4-BE49-F238E27FC236}">
                <a16:creationId xmlns:a16="http://schemas.microsoft.com/office/drawing/2014/main" id="{5D4707C6-FD53-4790-911D-CB0496675D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931" y="1599272"/>
            <a:ext cx="4911635" cy="4736214"/>
          </a:xfrm>
        </p:spPr>
      </p:pic>
    </p:spTree>
    <p:extLst>
      <p:ext uri="{BB962C8B-B14F-4D97-AF65-F5344CB8AC3E}">
        <p14:creationId xmlns:p14="http://schemas.microsoft.com/office/powerpoint/2010/main" val="967430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CC15EF9-BD19-43BB-B311-E1915509E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72083"/>
          </a:xfrm>
        </p:spPr>
        <p:txBody>
          <a:bodyPr>
            <a:normAutofit/>
          </a:bodyPr>
          <a:lstStyle/>
          <a:p>
            <a:pPr algn="ctr"/>
            <a:r>
              <a:rPr lang="bg-BG" sz="4800" b="1" dirty="0">
                <a:latin typeface="Arial" panose="020B0604020202020204" pitchFamily="34" charset="0"/>
                <a:cs typeface="Arial" panose="020B0604020202020204" pitchFamily="34" charset="0"/>
              </a:rPr>
              <a:t>Творчество в група „Ежко“</a:t>
            </a:r>
            <a:endParaRPr lang="bg-BG" dirty="0"/>
          </a:p>
        </p:txBody>
      </p:sp>
      <p:pic>
        <p:nvPicPr>
          <p:cNvPr id="6" name="Контейнер за съдържание 5">
            <a:extLst>
              <a:ext uri="{FF2B5EF4-FFF2-40B4-BE49-F238E27FC236}">
                <a16:creationId xmlns:a16="http://schemas.microsoft.com/office/drawing/2014/main" id="{391C5AC4-B8E2-4368-911E-4A94689CB12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2" y="1458687"/>
            <a:ext cx="5586548" cy="4889862"/>
          </a:xfrm>
        </p:spPr>
      </p:pic>
      <p:pic>
        <p:nvPicPr>
          <p:cNvPr id="8" name="Контейнер за съдържание 7">
            <a:extLst>
              <a:ext uri="{FF2B5EF4-FFF2-40B4-BE49-F238E27FC236}">
                <a16:creationId xmlns:a16="http://schemas.microsoft.com/office/drawing/2014/main" id="{CA3AC1AD-DECF-478F-9126-1FCA1736C8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38" y="1458686"/>
            <a:ext cx="5294810" cy="4889863"/>
          </a:xfrm>
        </p:spPr>
      </p:pic>
    </p:spTree>
    <p:extLst>
      <p:ext uri="{BB962C8B-B14F-4D97-AF65-F5344CB8AC3E}">
        <p14:creationId xmlns:p14="http://schemas.microsoft.com/office/powerpoint/2010/main" val="3130220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0791C23-1B67-4C26-84B3-2FE0D0381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80494"/>
          </a:xfrm>
        </p:spPr>
        <p:txBody>
          <a:bodyPr>
            <a:normAutofit/>
          </a:bodyPr>
          <a:lstStyle/>
          <a:p>
            <a:pPr algn="ctr"/>
            <a:r>
              <a:rPr lang="bg-BG" sz="4800" b="1" dirty="0">
                <a:latin typeface="Arial" panose="020B0604020202020204" pitchFamily="34" charset="0"/>
                <a:cs typeface="Arial" panose="020B0604020202020204" pitchFamily="34" charset="0"/>
              </a:rPr>
              <a:t>Творчество в група „Ежко“</a:t>
            </a:r>
            <a:endParaRPr lang="bg-BG" dirty="0"/>
          </a:p>
        </p:txBody>
      </p:sp>
      <p:pic>
        <p:nvPicPr>
          <p:cNvPr id="6" name="Контейнер за съдържание 5">
            <a:extLst>
              <a:ext uri="{FF2B5EF4-FFF2-40B4-BE49-F238E27FC236}">
                <a16:creationId xmlns:a16="http://schemas.microsoft.com/office/drawing/2014/main" id="{DD2FAEE6-B6FD-468B-8783-5AFBB9CFD2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47" y="1489165"/>
            <a:ext cx="5740853" cy="4833257"/>
          </a:xfrm>
        </p:spPr>
      </p:pic>
      <p:pic>
        <p:nvPicPr>
          <p:cNvPr id="8" name="Контейнер за съдържание 7">
            <a:extLst>
              <a:ext uri="{FF2B5EF4-FFF2-40B4-BE49-F238E27FC236}">
                <a16:creationId xmlns:a16="http://schemas.microsoft.com/office/drawing/2014/main" id="{D1096A01-BFEC-42D3-A5AF-C530C7F7B9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996" y="1489166"/>
            <a:ext cx="5442857" cy="4833256"/>
          </a:xfrm>
        </p:spPr>
      </p:pic>
    </p:spTree>
    <p:extLst>
      <p:ext uri="{BB962C8B-B14F-4D97-AF65-F5344CB8AC3E}">
        <p14:creationId xmlns:p14="http://schemas.microsoft.com/office/powerpoint/2010/main" val="1978591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1FF380F-94EB-486D-B67E-2D51D0672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25378"/>
          </a:xfrm>
        </p:spPr>
        <p:txBody>
          <a:bodyPr>
            <a:normAutofit fontScale="90000"/>
          </a:bodyPr>
          <a:lstStyle/>
          <a:p>
            <a:pPr algn="ctr"/>
            <a:r>
              <a:rPr lang="bg-BG" sz="4800" b="1" dirty="0">
                <a:latin typeface="Arial" panose="020B0604020202020204" pitchFamily="34" charset="0"/>
                <a:cs typeface="Arial" panose="020B0604020202020204" pitchFamily="34" charset="0"/>
              </a:rPr>
              <a:t>Творчество в група „Ежко“</a:t>
            </a:r>
            <a:endParaRPr lang="bg-BG" dirty="0"/>
          </a:p>
        </p:txBody>
      </p:sp>
      <p:pic>
        <p:nvPicPr>
          <p:cNvPr id="6" name="Контейнер за съдържание 5">
            <a:extLst>
              <a:ext uri="{FF2B5EF4-FFF2-40B4-BE49-F238E27FC236}">
                <a16:creationId xmlns:a16="http://schemas.microsoft.com/office/drawing/2014/main" id="{0437E825-8FC1-491C-B581-0447C9DDCA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05" y="1262430"/>
            <a:ext cx="5325293" cy="5028287"/>
          </a:xfrm>
        </p:spPr>
      </p:pic>
      <p:pic>
        <p:nvPicPr>
          <p:cNvPr id="8" name="Контейнер за съдържание 7">
            <a:extLst>
              <a:ext uri="{FF2B5EF4-FFF2-40B4-BE49-F238E27FC236}">
                <a16:creationId xmlns:a16="http://schemas.microsoft.com/office/drawing/2014/main" id="{F8C0BF01-C7DC-484F-9515-71C7DAD964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903" y="1262430"/>
            <a:ext cx="5582195" cy="5028287"/>
          </a:xfrm>
        </p:spPr>
      </p:pic>
    </p:spTree>
    <p:extLst>
      <p:ext uri="{BB962C8B-B14F-4D97-AF65-F5344CB8AC3E}">
        <p14:creationId xmlns:p14="http://schemas.microsoft.com/office/powerpoint/2010/main" val="918465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661571D-5AD0-4C00-A801-0A4E4B6AE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36803"/>
          </a:xfrm>
        </p:spPr>
        <p:txBody>
          <a:bodyPr>
            <a:normAutofit/>
          </a:bodyPr>
          <a:lstStyle/>
          <a:p>
            <a:pPr algn="ctr"/>
            <a:r>
              <a:rPr lang="bg-BG" sz="4800" b="1" dirty="0">
                <a:latin typeface="Arial" panose="020B0604020202020204" pitchFamily="34" charset="0"/>
                <a:cs typeface="Arial" panose="020B0604020202020204" pitchFamily="34" charset="0"/>
              </a:rPr>
              <a:t>Творчество в група „Ежко“</a:t>
            </a:r>
            <a:endParaRPr lang="bg-BG" dirty="0"/>
          </a:p>
        </p:txBody>
      </p:sp>
      <p:pic>
        <p:nvPicPr>
          <p:cNvPr id="6" name="Контейнер за съдържание 5">
            <a:extLst>
              <a:ext uri="{FF2B5EF4-FFF2-40B4-BE49-F238E27FC236}">
                <a16:creationId xmlns:a16="http://schemas.microsoft.com/office/drawing/2014/main" id="{AC85B81D-9DC4-46F1-A9DD-0F58383FE4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" y="1348741"/>
            <a:ext cx="5456353" cy="4908368"/>
          </a:xfrm>
        </p:spPr>
      </p:pic>
      <p:pic>
        <p:nvPicPr>
          <p:cNvPr id="8" name="Контейнер за съдържание 7">
            <a:extLst>
              <a:ext uri="{FF2B5EF4-FFF2-40B4-BE49-F238E27FC236}">
                <a16:creationId xmlns:a16="http://schemas.microsoft.com/office/drawing/2014/main" id="{910C0B20-836D-4822-8F25-D0111C1B04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4" y="1316084"/>
            <a:ext cx="5338355" cy="5058590"/>
          </a:xfrm>
        </p:spPr>
      </p:pic>
    </p:spTree>
    <p:extLst>
      <p:ext uri="{BB962C8B-B14F-4D97-AF65-F5344CB8AC3E}">
        <p14:creationId xmlns:p14="http://schemas.microsoft.com/office/powerpoint/2010/main" val="2185784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48261A9-531C-412A-B044-CDC2539BA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50311"/>
          </a:xfrm>
        </p:spPr>
        <p:txBody>
          <a:bodyPr>
            <a:normAutofit/>
          </a:bodyPr>
          <a:lstStyle/>
          <a:p>
            <a:pPr algn="ctr"/>
            <a:r>
              <a:rPr lang="bg-BG" sz="4800" b="1" dirty="0">
                <a:latin typeface="Arial" panose="020B0604020202020204" pitchFamily="34" charset="0"/>
                <a:cs typeface="Arial" panose="020B0604020202020204" pitchFamily="34" charset="0"/>
              </a:rPr>
              <a:t>Творчество в група „Ежко“</a:t>
            </a:r>
            <a:endParaRPr lang="bg-BG" dirty="0"/>
          </a:p>
        </p:txBody>
      </p:sp>
      <p:pic>
        <p:nvPicPr>
          <p:cNvPr id="6" name="Контейнер за съдържание 5">
            <a:extLst>
              <a:ext uri="{FF2B5EF4-FFF2-40B4-BE49-F238E27FC236}">
                <a16:creationId xmlns:a16="http://schemas.microsoft.com/office/drawing/2014/main" id="{523C8A7F-A064-4D4D-96E4-3DA295A4C2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4" y="1611087"/>
            <a:ext cx="5560423" cy="4606833"/>
          </a:xfrm>
        </p:spPr>
      </p:pic>
      <p:pic>
        <p:nvPicPr>
          <p:cNvPr id="8" name="Контейнер за съдържание 7">
            <a:extLst>
              <a:ext uri="{FF2B5EF4-FFF2-40B4-BE49-F238E27FC236}">
                <a16:creationId xmlns:a16="http://schemas.microsoft.com/office/drawing/2014/main" id="{57228F7B-2370-43DE-9352-B9B5634C3C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1611087"/>
            <a:ext cx="5725886" cy="4606832"/>
          </a:xfrm>
        </p:spPr>
      </p:pic>
    </p:spTree>
    <p:extLst>
      <p:ext uri="{BB962C8B-B14F-4D97-AF65-F5344CB8AC3E}">
        <p14:creationId xmlns:p14="http://schemas.microsoft.com/office/powerpoint/2010/main" val="1621754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E946B70-2F18-439C-A1DD-35C8F78CC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057" y="508673"/>
            <a:ext cx="10058400" cy="1084997"/>
          </a:xfrm>
        </p:spPr>
        <p:txBody>
          <a:bodyPr/>
          <a:lstStyle/>
          <a:p>
            <a:pPr algn="ctr"/>
            <a:r>
              <a:rPr lang="bg-BG" b="1" dirty="0"/>
              <a:t>Празници</a:t>
            </a:r>
            <a:r>
              <a:rPr lang="bg-BG" dirty="0"/>
              <a:t> в група „Ежко“</a:t>
            </a:r>
          </a:p>
        </p:txBody>
      </p:sp>
      <p:pic>
        <p:nvPicPr>
          <p:cNvPr id="6" name="Контейнер за съдържание 5">
            <a:extLst>
              <a:ext uri="{FF2B5EF4-FFF2-40B4-BE49-F238E27FC236}">
                <a16:creationId xmlns:a16="http://schemas.microsoft.com/office/drawing/2014/main" id="{51D74BB8-41E0-4004-80AB-3C964C5391B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92" y="1593670"/>
            <a:ext cx="8752114" cy="4447692"/>
          </a:xfrm>
        </p:spPr>
      </p:pic>
    </p:spTree>
    <p:extLst>
      <p:ext uri="{BB962C8B-B14F-4D97-AF65-F5344CB8AC3E}">
        <p14:creationId xmlns:p14="http://schemas.microsoft.com/office/powerpoint/2010/main" val="403783485"/>
      </p:ext>
    </p:extLst>
  </p:cSld>
  <p:clrMapOvr>
    <a:masterClrMapping/>
  </p:clrMapOvr>
</p:sld>
</file>

<file path=ppt/theme/theme1.xml><?xml version="1.0" encoding="utf-8"?>
<a:theme xmlns:a="http://schemas.openxmlformats.org/drawingml/2006/main" name="Фасети">
  <a:themeElements>
    <a:clrScheme name="Фасети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Фасети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Фасети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1015</TotalTime>
  <Words>90</Words>
  <Application>Microsoft Office PowerPoint</Application>
  <PresentationFormat>Широк екран</PresentationFormat>
  <Paragraphs>15</Paragraphs>
  <Slides>15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Фасети</vt:lpstr>
      <vt:lpstr>Творчество в група „Ежко“</vt:lpstr>
      <vt:lpstr>Творчество в група „Ежко“</vt:lpstr>
      <vt:lpstr>Творчество в група „Ежко“</vt:lpstr>
      <vt:lpstr>Творчество в група „Ежко“</vt:lpstr>
      <vt:lpstr>Творчество в група „Ежко“</vt:lpstr>
      <vt:lpstr>Творчество в група „Ежко“</vt:lpstr>
      <vt:lpstr>Творчество в група „Ежко“</vt:lpstr>
      <vt:lpstr>Творчество в група „Ежко“</vt:lpstr>
      <vt:lpstr>Празници в група „Ежко“</vt:lpstr>
      <vt:lpstr>Празници в група „Ежко“</vt:lpstr>
      <vt:lpstr>Празници в група „Ежко“</vt:lpstr>
      <vt:lpstr>Празници в група „Ежко“</vt:lpstr>
      <vt:lpstr>Празници в група „Ежко“</vt:lpstr>
      <vt:lpstr>Празници в група „Ежко“</vt:lpstr>
      <vt:lpstr>Игри в група „Ежко“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Аделина Георгиева</dc:creator>
  <cp:lastModifiedBy>Аделина Георгиева</cp:lastModifiedBy>
  <cp:revision>6</cp:revision>
  <dcterms:created xsi:type="dcterms:W3CDTF">2021-09-12T15:59:19Z</dcterms:created>
  <dcterms:modified xsi:type="dcterms:W3CDTF">2021-09-13T19:22:12Z</dcterms:modified>
</cp:coreProperties>
</file>