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4"/>
  </p:notesMasterIdLst>
  <p:sldIdLst>
    <p:sldId id="269" r:id="rId2"/>
    <p:sldId id="277" r:id="rId3"/>
    <p:sldId id="257" r:id="rId4"/>
    <p:sldId id="276" r:id="rId5"/>
    <p:sldId id="262" r:id="rId6"/>
    <p:sldId id="270" r:id="rId7"/>
    <p:sldId id="260" r:id="rId8"/>
    <p:sldId id="274" r:id="rId9"/>
    <p:sldId id="275" r:id="rId10"/>
    <p:sldId id="273" r:id="rId11"/>
    <p:sldId id="267" r:id="rId12"/>
    <p:sldId id="266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392BA-509C-4374-AEBC-336DD8F63364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72D69-DAF8-490A-A6A1-C547042147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056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72D69-DAF8-490A-A6A1-C547042147CA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737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g-BG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тска</a:t>
            </a:r>
            <a:r>
              <a:rPr lang="bg-BG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градина „Еделвайс“- филиал  с. Жиленци</a:t>
            </a:r>
            <a:r>
              <a:rPr lang="bg-BG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RoSS SSD\Desktop\patilanci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1"/>
            <a:ext cx="58326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4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Обновеният библиотечен кът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9165"/>
            <a:ext cx="6400800" cy="3060382"/>
          </a:xfrm>
        </p:spPr>
      </p:pic>
    </p:spTree>
    <p:extLst>
      <p:ext uri="{BB962C8B-B14F-4D97-AF65-F5344CB8AC3E}">
        <p14:creationId xmlns:p14="http://schemas.microsoft.com/office/powerpoint/2010/main" val="67885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pPr marL="0" indent="0" algn="ctr">
              <a:buNone/>
            </a:pPr>
            <a:r>
              <a:rPr lang="bg-BG" sz="2400" b="0" dirty="0" smtClean="0">
                <a:latin typeface="Times New Roman" pitchFamily="18" charset="0"/>
                <a:cs typeface="Times New Roman" pitchFamily="18" charset="0"/>
              </a:rPr>
              <a:t>Буквеният кът на група </a:t>
            </a:r>
            <a:r>
              <a:rPr lang="bg-BG" sz="2400" b="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2400" b="0" dirty="0" err="1" smtClean="0"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b="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bg-BG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9165"/>
            <a:ext cx="6400800" cy="3060382"/>
          </a:xfrm>
        </p:spPr>
      </p:pic>
    </p:spTree>
    <p:extLst>
      <p:ext uri="{BB962C8B-B14F-4D97-AF65-F5344CB8AC3E}">
        <p14:creationId xmlns:p14="http://schemas.microsoft.com/office/powerpoint/2010/main" val="254794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Денят на децата в група“ 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се организира от: г-жа Десислава Димитрова и г-жа Татяна Иванова и помощник  възпитател Маргарита Костадинова</a:t>
            </a:r>
            <a:endParaRPr lang="bg-B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9165"/>
            <a:ext cx="6400800" cy="3060382"/>
          </a:xfrm>
        </p:spPr>
      </p:pic>
    </p:spTree>
    <p:extLst>
      <p:ext uri="{BB962C8B-B14F-4D97-AF65-F5344CB8AC3E}">
        <p14:creationId xmlns:p14="http://schemas.microsoft.com/office/powerpoint/2010/main" val="341283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Посрещнахме децата с питка и здравец за новата учебна година </a:t>
            </a:r>
            <a:endParaRPr lang="bg-BG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77" y="731838"/>
            <a:ext cx="4638846" cy="3475037"/>
          </a:xfrm>
        </p:spPr>
      </p:pic>
    </p:spTree>
    <p:extLst>
      <p:ext uri="{BB962C8B-B14F-4D97-AF65-F5344CB8AC3E}">
        <p14:creationId xmlns:p14="http://schemas.microsoft.com/office/powerpoint/2010/main" val="249608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rmAutofit/>
          </a:bodyPr>
          <a:lstStyle/>
          <a:p>
            <a:pPr algn="ctr"/>
            <a:r>
              <a:rPr 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Иформация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група „</a:t>
            </a:r>
            <a:r>
              <a:rPr 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21616"/>
          </a:xfrm>
        </p:spPr>
        <p:txBody>
          <a:bodyPr>
            <a:normAutofit lnSpcReduction="10000"/>
          </a:bodyPr>
          <a:lstStyle/>
          <a:p>
            <a:endPara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група „</a:t>
            </a:r>
            <a:r>
              <a:rPr lang="bg-B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ежедневно се </a:t>
            </a:r>
            <a:r>
              <a:rPr lang="bg-B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осигурявят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грижи за възпитание, социализиране,обучение и отглеждане на 10деца.</a:t>
            </a: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Децата в първа възрастова група </a:t>
            </a: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във втора – 3 деца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трета възрастова грипа – </a:t>
            </a: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деца и в четвърта възрастова група – </a:t>
            </a: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деца.</a:t>
            </a: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Престоя в ДГ е целодневен, което осигурява условия и време за игра, почивка, дейности по избор на детето и обучение.</a:t>
            </a:r>
            <a:endParaRPr lang="bg-B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  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нашата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слънчева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градина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много, много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радост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Ний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обичаме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големи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мънички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9165"/>
            <a:ext cx="6400800" cy="3060382"/>
          </a:xfrm>
        </p:spPr>
      </p:pic>
    </p:spTree>
    <p:extLst>
      <p:ext uri="{BB962C8B-B14F-4D97-AF65-F5344CB8AC3E}">
        <p14:creationId xmlns:p14="http://schemas.microsoft.com/office/powerpoint/2010/main" val="407633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Децата от група „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проявяват голям интерес в заниманията.</a:t>
            </a:r>
            <a:endParaRPr lang="bg-B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64823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 на група“</a:t>
            </a:r>
            <a:r>
              <a:rPr lang="bg-B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Приятели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добри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чудните игри</a:t>
            </a:r>
            <a:endParaRPr lang="bg-BG" sz="28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9165"/>
            <a:ext cx="6400800" cy="3060382"/>
          </a:xfrm>
        </p:spPr>
      </p:pic>
    </p:spTree>
    <p:extLst>
      <p:ext uri="{BB962C8B-B14F-4D97-AF65-F5344CB8AC3E}">
        <p14:creationId xmlns:p14="http://schemas.microsoft.com/office/powerpoint/2010/main" val="420772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40760" cy="129614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на група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bg-BG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848872" cy="4680520"/>
          </a:xfrm>
        </p:spPr>
        <p:txBody>
          <a:bodyPr>
            <a:noAutofit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Внимателни и добри в чудните игри: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Когато някой е в  беда тичаме  на помощ веднага: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Думи чудни знаем: БЛАТОДАРЯ, МОЛЯ, ИЗВИНЯВАЙ!!!!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Растем ние здрави и щастливи в този дом чудесен, ще станем умни работливи в училище ще влезнем с песен.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9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Нов кът на група „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“- „Мога да бъда добър“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9165"/>
            <a:ext cx="6400800" cy="3060382"/>
          </a:xfrm>
        </p:spPr>
      </p:pic>
    </p:spTree>
    <p:extLst>
      <p:ext uri="{BB962C8B-B14F-4D97-AF65-F5344CB8AC3E}">
        <p14:creationId xmlns:p14="http://schemas.microsoft.com/office/powerpoint/2010/main" val="89006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91680" y="4437112"/>
            <a:ext cx="6512511" cy="1143000"/>
          </a:xfrm>
        </p:spPr>
        <p:txBody>
          <a:bodyPr/>
          <a:lstStyle/>
          <a:p>
            <a:pPr algn="ctr"/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Обновеният ни кът по „Безопасност на движението по пътя“</a:t>
            </a:r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9165"/>
            <a:ext cx="6400800" cy="3060382"/>
          </a:xfrm>
        </p:spPr>
      </p:pic>
    </p:spTree>
    <p:extLst>
      <p:ext uri="{BB962C8B-B14F-4D97-AF65-F5344CB8AC3E}">
        <p14:creationId xmlns:p14="http://schemas.microsoft.com/office/powerpoint/2010/main" val="4528484"/>
      </p:ext>
    </p:extLst>
  </p:cSld>
  <p:clrMapOvr>
    <a:masterClrMapping/>
  </p:clrMapOvr>
</p:sld>
</file>

<file path=ppt/theme/theme1.xml><?xml version="1.0" encoding="utf-8"?>
<a:theme xmlns:a="http://schemas.openxmlformats.org/drawingml/2006/main" name="Попътна струя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226</Words>
  <Application>Microsoft Office PowerPoint</Application>
  <PresentationFormat>Презентация на цял екран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Попътна струя</vt:lpstr>
      <vt:lpstr>Дeтска градина „Еделвайс“- филиал  с. Жиленци </vt:lpstr>
      <vt:lpstr>Посрещнахме децата с питка и здравец за новата учебна година </vt:lpstr>
      <vt:lpstr>Иформация за група „Патиланци“</vt:lpstr>
      <vt:lpstr>В  нашата слънчева градина много, много радост има. Ний обичаме я всички и големи и мънички. </vt:lpstr>
      <vt:lpstr>Децата от група „Патиланци“ проявяват голям интерес в заниманията.</vt:lpstr>
      <vt:lpstr>Девиз на група“Патиланци“ Приятели добри в чудните игри</vt:lpstr>
      <vt:lpstr>Правила на група “Патиланци“</vt:lpstr>
      <vt:lpstr>Нов кът на група „Патиланци“- „Мога да бъда добър“</vt:lpstr>
      <vt:lpstr>Обновеният ни кът по „Безопасност на движението по пътя“</vt:lpstr>
      <vt:lpstr>Обновеният библиотечен кът</vt:lpstr>
      <vt:lpstr>Буквеният кът на група „Патиланци“</vt:lpstr>
      <vt:lpstr>Денят на децата в група“ Патиланци“ се организира от: г-жа Десислава Димитрова и г-жа Татяна Иванова и помощник  възпитател Маргарита Костадинова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„Патиланци“</dc:title>
  <dc:creator>Compaq</dc:creator>
  <cp:lastModifiedBy>Ro$$</cp:lastModifiedBy>
  <cp:revision>65</cp:revision>
  <dcterms:created xsi:type="dcterms:W3CDTF">2017-02-02T06:07:58Z</dcterms:created>
  <dcterms:modified xsi:type="dcterms:W3CDTF">2020-10-02T17:36:01Z</dcterms:modified>
</cp:coreProperties>
</file>