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0534" y="1885244"/>
            <a:ext cx="97084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ДОБРИ ПРАКТИКИ И ИНОВАЦИИ, РЕАЛИЗИРАНИ ПО </a:t>
            </a:r>
            <a:endParaRPr lang="bg-BG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 </a:t>
            </a:r>
            <a:r>
              <a:rPr lang="bg-BG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„ХУБАВО Е В ДЕТСКАТА ГРАДИНА“</a:t>
            </a:r>
          </a:p>
          <a:p>
            <a:pPr algn="ctr"/>
            <a:r>
              <a:rPr lang="bg-BG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ДГ „ЕДЕЛВАЙС</a:t>
            </a:r>
            <a:r>
              <a:rPr lang="bg-BG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“, ГР. КЮСТЕНДИЛ</a:t>
            </a:r>
            <a:endParaRPr lang="bg-BG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16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06012"/>
            <a:ext cx="9302043" cy="1598610"/>
          </a:xfrm>
        </p:spPr>
        <p:txBody>
          <a:bodyPr>
            <a:normAutofit/>
          </a:bodyPr>
          <a:lstStyle/>
          <a:p>
            <a:pPr algn="just"/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Изработване на „Еко картичка за мама</a:t>
            </a: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 изработиха красиви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 картички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мама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рециклирани материали-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капачки,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 конструктор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семена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цветя,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коркови тапи.</a:t>
            </a: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pic>
        <p:nvPicPr>
          <p:cNvPr id="7172" name="Picture 4" descr="http://www.dg-edelvais.com/images/gallery/2023-eksperiment/eksperiment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43" y="1973348"/>
            <a:ext cx="3958638" cy="296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dg-edelvais.com/images/gallery/2023-eksperiment/eksperiment-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237" y="4086930"/>
            <a:ext cx="2551642" cy="255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dg-edelvais.com/images/gallery/2023-eksperiment/eksperiment-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045" y="4086930"/>
            <a:ext cx="2604473" cy="260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www.dg-edelvais.com/images/gallery/2023-eksperiment/eksperiment-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752" y="351675"/>
            <a:ext cx="2633133" cy="263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www.dg-edelvais.com/images/gallery/2023-eksperiment/eksperiment-0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599" y="1296015"/>
            <a:ext cx="2790915" cy="27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993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776" y="128589"/>
            <a:ext cx="10713156" cy="342741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bg-B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Провеждане на спортен празник под надслов „Да растем здрави и силни</a:t>
            </a:r>
            <a:r>
              <a:rPr lang="bg-BG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27.04.2023 г. в детската гарадина се проведе спортен празник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растем здрави и силни“.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Двигателната </a:t>
            </a:r>
            <a:r>
              <a:rPr lang="bg-B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 </a:t>
            </a:r>
            <a:r>
              <a:rPr lang="bg-BG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полезна </a:t>
            </a:r>
            <a:r>
              <a:rPr lang="bg-B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изключително важна за развитието на децата. Въз основа на усвоените двигателни навици се развива волята и възможностите на децата да преодоляват трудности в процеса на двигателната дейност. </a:t>
            </a:r>
            <a:endParaRPr lang="bg-BG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Затова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нашата детска градина физическото възпитание и спорта на децата заемат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място.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Денят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превърна в празник на радостта и приятелството, на ентусиазма и състезателния дух!</a:t>
            </a:r>
            <a:endParaRPr lang="bg-BG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www.dg-edelvais.com/images/gallery/2023-sporten/sporten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3491"/>
            <a:ext cx="3445403" cy="344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dg-edelvais.com/images/gallery/2023-sporten/sporten-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418" y="3253491"/>
            <a:ext cx="3445403" cy="344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dg-edelvais.com/images/gallery/2023-sporten/sporten-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767" y="3253491"/>
            <a:ext cx="3445403" cy="344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560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823" y="1934812"/>
            <a:ext cx="10160000" cy="2908121"/>
          </a:xfrm>
        </p:spPr>
        <p:txBody>
          <a:bodyPr>
            <a:normAutofit/>
          </a:bodyPr>
          <a:lstStyle/>
          <a:p>
            <a:pPr algn="ctr"/>
            <a:r>
              <a:rPr lang="bg-B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30.05</a:t>
            </a:r>
            <a:r>
              <a:rPr lang="bg-B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г. предстои провеждане </a:t>
            </a:r>
            <a:r>
              <a:rPr lang="bg-B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празник „Бал на цветята</a:t>
            </a:r>
            <a:r>
              <a:rPr lang="bg-B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pPr marL="0" indent="0" algn="ctr">
              <a:buNone/>
            </a:pP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Този празник е последната от планираните дейности в детската градина по НП „Хубаво е в детската градина“ 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90000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178" y="1065567"/>
            <a:ext cx="10747022" cy="428536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 на дейността на екипа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 градина ,,Еделвайс” този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съдейства за подобряване на здравната и екологичната култура на децата, като предпоставка за осъзнат избор на здравословен начин на живот и опазване на околната среда. Чрез осигуряването от учителите на подходяща игрова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стимулираше детската любознателност и  емоционалност.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Игрите правят щастливо пребиваването на децата в детската градина и имат съществено значение за развитието на децата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Затова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необходимо да се подобряват условията и възможностите на детската градина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Дейностите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този проект имат реална връзка със света, децата работят в екип.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този иновативен подход даваме възможност на децата да натрупат знания не като пасивен слушател, а като активен наблюдател и участник в събирането на информация. По този начин ние ги учим сами да намират решение в дадена ситуация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Чрез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придобитите знания те сами си отговарят на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въпросите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как, защо и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колко,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 подобряване качеството на образование в детската градина чрез включването на нови източници на познание и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 дейности</a:t>
            </a:r>
            <a:r>
              <a:rPr lang="bg-BG" sz="2000" b="1" dirty="0" smtClean="0"/>
              <a:t>.</a:t>
            </a:r>
            <a:endParaRPr lang="bg-BG" sz="2000" b="1" dirty="0"/>
          </a:p>
        </p:txBody>
      </p:sp>
    </p:spTree>
    <p:extLst>
      <p:ext uri="{BB962C8B-B14F-4D97-AF65-F5344CB8AC3E}">
        <p14:creationId xmlns:p14="http://schemas.microsoft.com/office/powerpoint/2010/main" val="1813514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2646011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ЗА ВНИМАНИЕТО!</a:t>
            </a:r>
            <a:endParaRPr lang="bg-BG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555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38101"/>
            <a:ext cx="10442222" cy="3880773"/>
          </a:xfrm>
        </p:spPr>
        <p:txBody>
          <a:bodyPr/>
          <a:lstStyle/>
          <a:p>
            <a:pPr marL="0" indent="0" algn="ctr">
              <a:buNone/>
            </a:pP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 учебната 2022-2023 г. ДГ „Еделвайс“ участва в НП „Хубаво е в детската градина“. </a:t>
            </a:r>
            <a:endParaRPr lang="bg-BG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Основните </a:t>
            </a: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на </a:t>
            </a: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НП ,,</a:t>
            </a: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Хубаво е в детската градина” </a:t>
            </a: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ДГ „Еделвайс“ бяха:</a:t>
            </a:r>
          </a:p>
          <a:p>
            <a:pPr marL="0" indent="0" algn="just">
              <a:buNone/>
            </a:pPr>
            <a:r>
              <a:rPr lang="bg-BG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Въвеждане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децата в света на природата чрез ,,вълшебството“ на приказката и средствата на кукления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театър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Изграждане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положително емоционално - оценъчно отношение към природния свят и възпитаване  модели  на екологосъобразно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поведение;</a:t>
            </a: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Проявяване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двигателна активност и емоционална удовлетвореност от игровата двигателна дейност.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21696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845"/>
            <a:ext cx="10453511" cy="45963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Съвместните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дейности, които се проведоха с децата бяха насочени към възпитаване на любов и отговорност към природата чрез провокиране на детската любознателност и творчество чрез игри, елементарни опити и експерименти. </a:t>
            </a:r>
            <a:endPara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Включването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децата в достъпна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практико-изследователска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дейност, базирана на метода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„учене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чрез игра” е важно условие за изграждане на положително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емоционално-оценъчно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към природния свят, което е предпоставка за изграждане на екологични компетентности на децата в предучилищна възраст. Детето се поставя в центъра на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образователно-възпитателния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процес, дава му се възможност да действа самостоятелно, да прилага в различни ситуации своите знания на практика, да усъвършенства редица умения, които стоят в основата на възприемането на света и подпомагат ученето. </a:t>
            </a:r>
          </a:p>
          <a:p>
            <a:pPr marL="0" indent="0" algn="just">
              <a:buNone/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Затова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целта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която си поставихме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беше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формиране на екологична култура и интерес към откриването и изследването на света чрез екологични приказки, игри, опити и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експерименти и провокиране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двигателната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 и емоционална удовлетвореност от игровата двигателна дейност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дейностите по програмата  бяха включени 105 деца.</a:t>
            </a:r>
          </a:p>
          <a:p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2535153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937" y="225778"/>
            <a:ext cx="9132710" cy="36463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Под  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формата на наблюдения, игри сред природата,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приказки и 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използвайки средствата на кукления театър бяха заложени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реализирани следните 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дейности: </a:t>
            </a:r>
          </a:p>
          <a:p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Изграждане на екокът за засаждане на овощни дръвчета и цветя „Цветно вълшебство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 им бяха разяснени начините на засаждане на дърветата 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цветята, отглеждането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 и ползата от тях. Те обещаха да бъдат грижовни стопани, редовно да ги поливат и пазят.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Целта ни беше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се облагороди дворът и да се даде добър пример на децата, че природата е част от нас.</a:t>
            </a:r>
            <a:endParaRPr lang="bg-BG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1030" name="Picture 6" descr="http://www.dg-edelvais.com/images/gallery/2023-hubavo/hubavo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02" y="4082873"/>
            <a:ext cx="2743201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dg-edelvais.com/images/gallery/2023-hubavo/hubavo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047" y="1108163"/>
            <a:ext cx="2655885" cy="265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dg-edelvais.com/images/gallery/2022-dom/gradinari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980" y="4082873"/>
            <a:ext cx="2808554" cy="280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dg-edelvais.com/images/gallery/2022-dom/gradinari-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534" y="4116300"/>
            <a:ext cx="2801848" cy="280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dg-edelvais.com/images/gallery/2022-zdravec/zdravec-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53" y="4116300"/>
            <a:ext cx="2741700" cy="27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506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69" y="286634"/>
            <a:ext cx="10158998" cy="186954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на 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по земеделие- Кюстендил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Целта ни беше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изграждане на положително емоционално-оценъчно отношение към природния цвят и възпитаване модели на екологосъобразно поведение.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 се запознаха с различни сортове овощни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дръчета,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дегустираха различни сортове ябълки. Домакините от Института бяха подготвили приказката за Снежанка в интересен вариант като експеримент с децата. Децата участваха в игри за оцветяване на плодове.</a:t>
            </a: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2050" name="Picture 2" descr="http://www.dg-edelvais.com/images/gallery/2023-zemedelie/zemedeli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8" y="2410179"/>
            <a:ext cx="3335866" cy="444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g-edelvais.com/images/gallery/2023-zemedelie/zemedelie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047" y="3780806"/>
            <a:ext cx="3824464" cy="286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g-edelvais.com/images/gallery/2023-zemedelie/zemedelie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756" y="2332390"/>
            <a:ext cx="3862442" cy="289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752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4005"/>
            <a:ext cx="7540978" cy="2524039"/>
          </a:xfrm>
        </p:spPr>
        <p:txBody>
          <a:bodyPr>
            <a:normAutofit fontScale="92500" lnSpcReduction="10000"/>
          </a:bodyPr>
          <a:lstStyle/>
          <a:p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Ежко и бобеното зърно”- засяване на семена от боб върху мокър памук</a:t>
            </a: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ецата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група „Ежко“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посадиха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бобчета в памук.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Най-напред подредиха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масичка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необходимите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материали: чашки, бобени зърна, памук, вода. След това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поставиха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памук на дъното на чашката, отгоре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сложиха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зрънцата боб,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поляха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 с вода и накрая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поставиха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чашките на слънчево и топло място. А през следващите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дни наблюдаваха как покълват,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като всеки ден се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грижиха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любов за тях.</a:t>
            </a: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pic>
        <p:nvPicPr>
          <p:cNvPr id="3074" name="Picture 2" descr="http://www.dg-edelvais.com/images/gallery/2023-zarna/semena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114" y="174005"/>
            <a:ext cx="3880908" cy="291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dg-edelvais.com/images/gallery/2023-zarna/semena-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99" y="3001433"/>
            <a:ext cx="2892425" cy="385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dg-edelvais.com/images/gallery/2023-eksperiment/eksperiment-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3301647"/>
            <a:ext cx="3556353" cy="355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dg-edelvais.com/images/gallery/2023-eksperiment/eksperiment-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969" y="3346803"/>
            <a:ext cx="3511197" cy="351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349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3" y="0"/>
            <a:ext cx="11322755" cy="3275898"/>
          </a:xfrm>
        </p:spPr>
        <p:txBody>
          <a:bodyPr>
            <a:normAutofit/>
          </a:bodyPr>
          <a:lstStyle/>
          <a:p>
            <a:pPr algn="just"/>
            <a:r>
              <a:rPr lang="bg-BG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Разделно събиране на </a:t>
            </a:r>
            <a:r>
              <a:rPr lang="bg-BG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отпадъци</a:t>
            </a:r>
          </a:p>
          <a:p>
            <a:pPr marL="0" indent="0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Заедно с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 организирахме инициатива да почистим двора на нашата детска градина, като разделим по видове отпадъците.</a:t>
            </a:r>
            <a:b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Със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старание и много веселие децата направиха разделно събиране на отпадъци -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стъкло,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пластмаса, хартия и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 сортирането ги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изхвърлихме в предназначените за това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места-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оцветените в три цвята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кошчета и контейнери.</a:t>
            </a:r>
          </a:p>
          <a:p>
            <a:pPr marL="0" indent="0" algn="just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научиха за ползата от разделното събиране и така занапред те ще участват в опазване на нашата планета Земя, за да имаме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по- красива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чиста околна среда.</a:t>
            </a:r>
            <a:endParaRPr lang="bg-BG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pic>
        <p:nvPicPr>
          <p:cNvPr id="4098" name="Picture 2" descr="http://www.dg-edelvais.com/images/gallery/2023-razdelam/razdelam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88" y="3256492"/>
            <a:ext cx="3601508" cy="360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dg-edelvais.com/images/gallery/2023-opakovka/lopatka-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088" y="3275898"/>
            <a:ext cx="3582101" cy="358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dg-edelvais.com/images/gallery/2022-dom/gradinari-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3" y="3256492"/>
            <a:ext cx="3601508" cy="360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443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1" y="286634"/>
            <a:ext cx="9685866" cy="2332387"/>
          </a:xfrm>
        </p:spPr>
        <p:txBody>
          <a:bodyPr>
            <a:normAutofit/>
          </a:bodyPr>
          <a:lstStyle/>
          <a:p>
            <a:r>
              <a:rPr lang="bg-BG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на </a:t>
            </a:r>
            <a:r>
              <a:rPr lang="bg-BG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цветарски магазини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цветарския магазин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научиха имената на красивите стайни цветя, как и колко често трябва да се поливат и кога и как да направим подарък.</a:t>
            </a:r>
            <a:endParaRPr lang="bg-B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pic>
        <p:nvPicPr>
          <p:cNvPr id="5122" name="Picture 2" descr="http://www.dg-edelvais.com/images/gallery/2023-posadim/podavam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22" y="3247147"/>
            <a:ext cx="2658533" cy="354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dg-edelvais.com/images/gallery/2023-posadim/podavam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376" y="2810934"/>
            <a:ext cx="2807624" cy="374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dg-edelvais.com/images/gallery/2023-zemedelie/zemedelie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239" y="2619021"/>
            <a:ext cx="3231444" cy="323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dg-edelvais.com/images/gallery/2023-posadim/podavam-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2810934"/>
            <a:ext cx="2966642" cy="395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050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756" y="218900"/>
            <a:ext cx="9279466" cy="179898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„Тайният вкус на Ежко”- игра за обследване чрез усещане на вкуса и мириса на плодове и 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зеленчуци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Чрез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играта децата опитваха със затворени очи различни плодове и зеленчуци. Те безпогрешно ги разпознаваха и демонстрираха колко много ги обичат. След играта децата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разбраха,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 плодовете и зеленуците са много вкусни и редовната им консумация е важна за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тях,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да растат здрави и силни.</a:t>
            </a:r>
            <a:endParaRPr lang="bg-BG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pic>
        <p:nvPicPr>
          <p:cNvPr id="6146" name="Picture 2" descr="http://www.dg-edelvais.com/images/gallery/2023-eksperiment/eksperiment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66" y="2020711"/>
            <a:ext cx="4481688" cy="448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dg-edelvais.com/images/gallery/2023-eksperiment/eksperiment-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397" y="2017887"/>
            <a:ext cx="4484512" cy="448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95615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237</TotalTime>
  <Words>938</Words>
  <Application>Microsoft Office PowerPoint</Application>
  <PresentationFormat>Widescreen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20</cp:revision>
  <dcterms:created xsi:type="dcterms:W3CDTF">2023-05-10T07:29:28Z</dcterms:created>
  <dcterms:modified xsi:type="dcterms:W3CDTF">2023-05-23T06:41:45Z</dcterms:modified>
</cp:coreProperties>
</file>