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6" r:id="rId3"/>
    <p:sldId id="279" r:id="rId4"/>
    <p:sldId id="258" r:id="rId5"/>
    <p:sldId id="271" r:id="rId6"/>
    <p:sldId id="257" r:id="rId7"/>
    <p:sldId id="259" r:id="rId8"/>
    <p:sldId id="280" r:id="rId9"/>
    <p:sldId id="263" r:id="rId10"/>
    <p:sldId id="266" r:id="rId11"/>
    <p:sldId id="277" r:id="rId12"/>
    <p:sldId id="284" r:id="rId13"/>
    <p:sldId id="285" r:id="rId14"/>
    <p:sldId id="278" r:id="rId15"/>
    <p:sldId id="265" r:id="rId16"/>
    <p:sldId id="275" r:id="rId17"/>
    <p:sldId id="273" r:id="rId18"/>
    <p:sldId id="27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ен стил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ен стил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 с тема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41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0185-4EC9-4A7F-98F7-981FD69458C7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4D06-FE31-449D-9559-1B054A4D19D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1070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0FD7-2EFB-4F94-9FE5-8C97EB4CE23D}" type="datetimeFigureOut">
              <a:rPr lang="bg-BG" smtClean="0"/>
              <a:pPr/>
              <a:t>23.9.2022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3" descr="541837_628022410553166_14212905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37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Картина 13" descr="edelvais-logo-315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6020">
            <a:off x="6321052" y="100440"/>
            <a:ext cx="2550931" cy="2026488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авоъгълник 4"/>
          <p:cNvSpPr/>
          <p:nvPr/>
        </p:nvSpPr>
        <p:spPr>
          <a:xfrm>
            <a:off x="3131839" y="2742534"/>
            <a:ext cx="2917195" cy="10465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3200" b="1" dirty="0" smtClean="0">
                <a:ln/>
                <a:solidFill>
                  <a:schemeClr val="accent3"/>
                </a:solidFill>
              </a:rPr>
              <a:t>2021/20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bg-BG" sz="3200" b="1" dirty="0" smtClean="0">
                <a:ln/>
                <a:solidFill>
                  <a:schemeClr val="accent3"/>
                </a:solidFill>
              </a:rPr>
              <a:t>2       </a:t>
            </a:r>
          </a:p>
          <a:p>
            <a:pPr algn="ctr"/>
            <a:r>
              <a:rPr lang="bg-BG" sz="3200" b="1" dirty="0" smtClean="0">
                <a:ln/>
                <a:solidFill>
                  <a:schemeClr val="accent3"/>
                </a:solidFill>
              </a:rPr>
              <a:t>учебна година</a:t>
            </a:r>
            <a:endParaRPr lang="bg-BG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236521"/>
            <a:ext cx="4176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/>
                <a:solidFill>
                  <a:schemeClr val="accent3"/>
                </a:solidFill>
              </a:rPr>
              <a:t>Портфолио</a:t>
            </a:r>
          </a:p>
          <a:p>
            <a:pPr algn="ctr"/>
            <a:r>
              <a:rPr lang="bg-BG" sz="5400" b="1" dirty="0" smtClean="0">
                <a:ln/>
                <a:solidFill>
                  <a:schemeClr val="accent3"/>
                </a:solidFill>
              </a:rPr>
              <a:t> в</a:t>
            </a:r>
            <a:r>
              <a:rPr lang="bg-BG" sz="5400" b="1" cap="none" spc="0" dirty="0" smtClean="0">
                <a:ln/>
                <a:solidFill>
                  <a:schemeClr val="accent3"/>
                </a:solidFill>
                <a:effectLst/>
              </a:rPr>
              <a:t>тора част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7538674_RAMKA_dlya_teksta_ugol_rozuy_verh_sp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49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142976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8159300" cy="413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627784" y="548680"/>
            <a:ext cx="353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/>
                <a:solidFill>
                  <a:schemeClr val="accent3"/>
                </a:solidFill>
                <a:effectLst/>
              </a:rPr>
              <a:t>Творчество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8" y="-91495"/>
            <a:ext cx="9144000" cy="6970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1280" y="821779"/>
            <a:ext cx="3284856" cy="518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/>
                <a:solidFill>
                  <a:schemeClr val="accent3"/>
                </a:solidFill>
              </a:rPr>
              <a:t>Творчество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36" y="1772816"/>
            <a:ext cx="3708220" cy="370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2" r="4298"/>
          <a:stretch/>
        </p:blipFill>
        <p:spPr>
          <a:xfrm>
            <a:off x="4211960" y="3486166"/>
            <a:ext cx="4320526" cy="2442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41" r="2481" b="34880"/>
          <a:stretch/>
        </p:blipFill>
        <p:spPr>
          <a:xfrm>
            <a:off x="4456302" y="1532821"/>
            <a:ext cx="3816451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99790890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3" y="-18288"/>
            <a:ext cx="9119747" cy="6876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200"/>
          <a:stretch/>
        </p:blipFill>
        <p:spPr>
          <a:xfrm>
            <a:off x="2195736" y="980728"/>
            <a:ext cx="3930058" cy="195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37897"/>
            <a:ext cx="6624735" cy="3043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788140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1052736"/>
            <a:ext cx="5766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3600" b="1" cap="none" spc="0" dirty="0" smtClean="0">
                <a:ln/>
                <a:solidFill>
                  <a:schemeClr val="accent3"/>
                </a:solidFill>
                <a:effectLst/>
              </a:rPr>
              <a:t>ДГ“Еделвайс“търси таланти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97" y="1670507"/>
            <a:ext cx="3256649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25">
            <a:off x="1016163" y="3654007"/>
            <a:ext cx="3173408" cy="2380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1446" y="1695924"/>
            <a:ext cx="2620896" cy="1965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048" y="3814730"/>
            <a:ext cx="3361960" cy="2127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7994" y="1695924"/>
            <a:ext cx="2944670" cy="1863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25016783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3847" y="620688"/>
            <a:ext cx="32221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3200" b="1" dirty="0" smtClean="0">
                <a:ln/>
                <a:solidFill>
                  <a:schemeClr val="accent3"/>
                </a:solidFill>
              </a:rPr>
              <a:t>Баба Марта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22" y="1484784"/>
            <a:ext cx="4354106" cy="3072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128" y="2690247"/>
            <a:ext cx="4354106" cy="3072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655515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872"/>
            <a:ext cx="909549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824" y="836712"/>
            <a:ext cx="2703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g-BG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Цветя за мама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3798168" cy="3798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21487"/>
            <a:ext cx="4185400" cy="41854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44" y="0"/>
            <a:ext cx="9143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7" y="2060848"/>
            <a:ext cx="5616624" cy="3963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7852" y="765764"/>
            <a:ext cx="5288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</a:t>
            </a:r>
            <a:r>
              <a:rPr lang="bg-BG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Аз се движа безопасно</a:t>
            </a:r>
            <a:r>
              <a:rPr lang="bg-BG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472210_523694784673498_43407150425040656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4"/>
            <a:ext cx="909549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1052736"/>
            <a:ext cx="3929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Празник на здравето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t="16926" r="2750" b="10626"/>
          <a:stretch/>
        </p:blipFill>
        <p:spPr>
          <a:xfrm>
            <a:off x="227265" y="2060848"/>
            <a:ext cx="4320480" cy="3312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882" y="1647056"/>
            <a:ext cx="4139952" cy="4139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3818656"/>
            <a:ext cx="2031325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bg-BG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72816"/>
            <a:ext cx="6070054" cy="428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96638" y="692696"/>
            <a:ext cx="6150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Празник на доброто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3" y="0"/>
            <a:ext cx="90954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0807" y="836712"/>
            <a:ext cx="4962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bg-BG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Весел великден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69954"/>
            <a:ext cx="5814943" cy="410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39878015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330" y="0"/>
            <a:ext cx="9194660" cy="7046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3315866"/>
            <a:ext cx="547260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 kern="10" dirty="0">
              <a:ln/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836712"/>
            <a:ext cx="2811282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/>
                <a:solidFill>
                  <a:schemeClr val="accent3"/>
                </a:solidFill>
                <a:effectLst/>
              </a:rPr>
              <a:t>Есен иде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3841">
            <a:off x="320415" y="1563796"/>
            <a:ext cx="1979966" cy="2639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13" b="16925"/>
          <a:stretch/>
        </p:blipFill>
        <p:spPr>
          <a:xfrm>
            <a:off x="5799106" y="1572246"/>
            <a:ext cx="2960854" cy="2331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" t="27557" r="4326" b="18107"/>
          <a:stretch/>
        </p:blipFill>
        <p:spPr>
          <a:xfrm>
            <a:off x="539552" y="3790107"/>
            <a:ext cx="3024336" cy="2529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1" t="31100" r="7476" b="12201"/>
          <a:stretch/>
        </p:blipFill>
        <p:spPr>
          <a:xfrm>
            <a:off x="2582747" y="1429542"/>
            <a:ext cx="2952328" cy="2486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25194" r="4326" b="13381"/>
          <a:stretch/>
        </p:blipFill>
        <p:spPr>
          <a:xfrm>
            <a:off x="3591423" y="3707671"/>
            <a:ext cx="2664296" cy="2473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" t="20469" r="5901" b="27556"/>
          <a:stretch/>
        </p:blipFill>
        <p:spPr>
          <a:xfrm>
            <a:off x="6383695" y="3930260"/>
            <a:ext cx="2760305" cy="2249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2202091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289"/>
            <a:ext cx="9144000" cy="6894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1584" y="980728"/>
            <a:ext cx="3740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g-BG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Спорт за здраве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5998046" cy="42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324243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3" y="-18288"/>
            <a:ext cx="9119747" cy="68762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980728"/>
            <a:ext cx="5958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Световен ден на околната среда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45" y="1537687"/>
            <a:ext cx="3078407" cy="3078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593" y="1537687"/>
            <a:ext cx="3078407" cy="3078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152" y="2852936"/>
            <a:ext cx="3043441" cy="3043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685243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520"/>
            <a:ext cx="9144000" cy="6876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9035" y="692696"/>
            <a:ext cx="3865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bg-BG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Забавна математика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1738312"/>
            <a:ext cx="6667500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241" y="1412776"/>
            <a:ext cx="6966159" cy="463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78454801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49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4572002" y="1339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527388" y="569764"/>
            <a:ext cx="3137110" cy="1139007"/>
          </a:xfrm>
          <a:prstGeom prst="cloudCallout">
            <a:avLst>
              <a:gd name="adj1" fmla="val -60884"/>
              <a:gd name="adj2" fmla="val 349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g-BG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r>
              <a:rPr lang="bg-BG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g-BG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Творчество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bg-BG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Картина 9" descr="3432343_249px.jpg"/>
          <p:cNvPicPr>
            <a:picLocks noChangeAspect="1"/>
          </p:cNvPicPr>
          <p:nvPr/>
        </p:nvPicPr>
        <p:blipFill>
          <a:blip r:embed="rId3" cstate="print"/>
          <a:srcRect l="-3891" t="1273"/>
          <a:stretch>
            <a:fillRect/>
          </a:stretch>
        </p:blipFill>
        <p:spPr>
          <a:xfrm rot="2317012">
            <a:off x="7032322" y="-224788"/>
            <a:ext cx="1855437" cy="21243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4479636" y="2967335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05" y="1989188"/>
            <a:ext cx="4591111" cy="32400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745" y="1252683"/>
            <a:ext cx="4352634" cy="435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3131840" y="692696"/>
            <a:ext cx="2664296" cy="78581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художници</a:t>
            </a:r>
            <a:endParaRPr lang="bg-BG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58" y="1738312"/>
            <a:ext cx="8150090" cy="41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545353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1258" y="32008"/>
            <a:ext cx="90954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2714613" y="0"/>
            <a:ext cx="3225539" cy="120379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42910" y="857233"/>
            <a:ext cx="70009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en-US" sz="1600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1363" y="857233"/>
            <a:ext cx="3501280" cy="803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/>
                <a:solidFill>
                  <a:schemeClr val="accent3"/>
                </a:solidFill>
                <a:effectLst/>
              </a:rPr>
              <a:t>творчество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4604" y="2996952"/>
            <a:ext cx="5481165" cy="2779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2000233"/>
            <a:ext cx="5072066" cy="2572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6221_html_7e2bc1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93739" y="836712"/>
            <a:ext cx="4156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g-BG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Здравословните храни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360" y="1508421"/>
            <a:ext cx="2911872" cy="218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69" y="1508421"/>
            <a:ext cx="2991747" cy="224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661863"/>
            <a:ext cx="3141181" cy="2355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5313" y="3713726"/>
            <a:ext cx="3060049" cy="2295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952" y="1456558"/>
            <a:ext cx="2940408" cy="2205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" y="-36577"/>
            <a:ext cx="9144000" cy="6894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6465" y="836712"/>
            <a:ext cx="4098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2800" b="1" cap="none" spc="0" dirty="0" smtClean="0">
                <a:ln/>
                <a:solidFill>
                  <a:schemeClr val="accent3"/>
                </a:solidFill>
                <a:effectLst/>
              </a:rPr>
              <a:t>Празници и развлечения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827" y="1566412"/>
            <a:ext cx="5013485" cy="2542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43595"/>
            <a:ext cx="5384465" cy="2730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593697030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330026694634_74356b663b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авоъгълник 10"/>
          <p:cNvSpPr/>
          <p:nvPr/>
        </p:nvSpPr>
        <p:spPr>
          <a:xfrm>
            <a:off x="2987823" y="620688"/>
            <a:ext cx="3312369" cy="10275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Група “Щурче“и зимата</a:t>
            </a:r>
            <a:endParaRPr lang="bg-BG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Картина 4" descr="3432343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85026"/>
            <a:ext cx="1214446" cy="1463188"/>
          </a:xfrm>
          <a:prstGeom prst="cloudCallou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33240"/>
            <a:ext cx="8364085" cy="424178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Words>60</Words>
  <Application>Microsoft Office PowerPoint</Application>
  <PresentationFormat>Презентация на цял екран (4:3)</PresentationFormat>
  <Paragraphs>51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jordan</dc:creator>
  <cp:lastModifiedBy>Nadenceto</cp:lastModifiedBy>
  <cp:revision>158</cp:revision>
  <dcterms:created xsi:type="dcterms:W3CDTF">2017-01-23T19:52:21Z</dcterms:created>
  <dcterms:modified xsi:type="dcterms:W3CDTF">2022-09-23T06:26:32Z</dcterms:modified>
</cp:coreProperties>
</file>