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4"/>
  </p:notesMasterIdLst>
  <p:sldIdLst>
    <p:sldId id="269" r:id="rId2"/>
    <p:sldId id="257" r:id="rId3"/>
    <p:sldId id="262" r:id="rId4"/>
    <p:sldId id="270" r:id="rId5"/>
    <p:sldId id="260" r:id="rId6"/>
    <p:sldId id="271" r:id="rId7"/>
    <p:sldId id="272" r:id="rId8"/>
    <p:sldId id="263" r:id="rId9"/>
    <p:sldId id="264" r:id="rId10"/>
    <p:sldId id="273" r:id="rId11"/>
    <p:sldId id="267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92BA-509C-4374-AEBC-336DD8F63364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72D69-DAF8-490A-A6A1-C547042147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05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30.9.2018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bg-BG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тска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градина „Еделвайс“- филиал  с. Жиленци</a:t>
            </a:r>
            <a:r>
              <a:rPr lang="bg-BG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/>
          </a:p>
        </p:txBody>
      </p:sp>
      <p:pic>
        <p:nvPicPr>
          <p:cNvPr id="4" name="Picture 2" descr="C:\Users\RoSS SSD\Desktop\patilanc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1"/>
            <a:ext cx="58326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4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Проведено тържество в група „</a:t>
            </a:r>
            <a:r>
              <a:rPr lang="bg-BG" sz="1600" dirty="0" err="1" smtClean="0"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“ на тема „Не на насилието</a:t>
            </a:r>
            <a:r>
              <a:rPr lang="bg-BG" sz="1200" dirty="0" smtClean="0"/>
              <a:t>“</a:t>
            </a:r>
            <a:endParaRPr lang="bg-BG" sz="12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67885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pPr marL="0" indent="0" algn="ctr">
              <a:buNone/>
            </a:pPr>
            <a:r>
              <a:rPr lang="bg-BG" sz="2800" b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sz="2800" b="0" dirty="0" smtClean="0">
                <a:latin typeface="Times New Roman" pitchFamily="18" charset="0"/>
                <a:cs typeface="Times New Roman" pitchFamily="18" charset="0"/>
              </a:rPr>
              <a:t>азходка  сред природата на група „</a:t>
            </a:r>
            <a:r>
              <a:rPr lang="bg-BG" sz="2800" b="0" dirty="0" err="1" smtClean="0"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b="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254794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Денят на децата в група“ 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се организира от: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г-жа Десислава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Димитрова и г-жа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Татяна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и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помощник 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възпитател Маргарита Костадинова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4128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Иформация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група „</a:t>
            </a:r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 lnSpcReduction="10000"/>
          </a:bodyPr>
          <a:lstStyle/>
          <a:p>
            <a:endPara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група „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ежедневно се 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осигурявят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грижи за възпитание, социализиране,обучение и отглеждане на 14 деца.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в първа възрастова група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 втора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деца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трета възрастова грипа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деца и в четвърта възрастова група – 2 деца.</a:t>
            </a:r>
            <a:endPara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Престоя в ДГ е целодневен, което осигурява условия и време за игра, почивка, дейности по избор на детето и обучение.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от група „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проявяват голям интерес в заниманията.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64823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 на група“</a:t>
            </a:r>
            <a:r>
              <a:rPr lang="bg-BG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Приятели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добри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чудните игри</a:t>
            </a:r>
            <a:endParaRPr lang="bg-BG" sz="2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420772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129614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на група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2" cy="4680520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Внимателни и добри в чудните игри: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Когато някой е в  беда тичаме  на помощ веднага: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Думи чудни знаем: БЛАТОДАРЯ, МОЛЯ, ИЗВИНЯВАЙ!!!!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Растем ние здрави и щастливи в този дом чудесен, ще станем умни работливи в училище ще влезнем с песен.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9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645024"/>
            <a:ext cx="6512511" cy="1080120"/>
          </a:xfrm>
        </p:spPr>
        <p:txBody>
          <a:bodyPr/>
          <a:lstStyle/>
          <a:p>
            <a:r>
              <a:rPr 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първа възрастова група</a:t>
            </a:r>
            <a:endParaRPr lang="bg-BG" sz="20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8852059"/>
              </p:ext>
            </p:extLst>
          </p:nvPr>
        </p:nvGraphicFramePr>
        <p:xfrm>
          <a:off x="1143000" y="731838"/>
          <a:ext cx="6400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6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068960"/>
            <a:ext cx="6512511" cy="1224136"/>
          </a:xfrm>
        </p:spPr>
        <p:txBody>
          <a:bodyPr/>
          <a:lstStyle/>
          <a:p>
            <a:r>
              <a:rPr 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</a:t>
            </a:r>
            <a:r>
              <a:rPr lang="bg-BG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 втора </a:t>
            </a:r>
            <a:r>
              <a:rPr lang="bg-BG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възрастова група</a:t>
            </a:r>
            <a:endParaRPr lang="bg-BG" sz="20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6149922"/>
              </p:ext>
            </p:extLst>
          </p:nvPr>
        </p:nvGraphicFramePr>
        <p:xfrm>
          <a:off x="1187624" y="548680"/>
          <a:ext cx="6400800" cy="239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 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свят</a:t>
                      </a:r>
                      <a:endParaRPr lang="bg-BG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97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ИЗОБРАЗИТЕЛ-НО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ИЗОБРАЗИТЕЛ-НО ИЗКУСТВО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3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861048"/>
            <a:ext cx="6512511" cy="1440160"/>
          </a:xfrm>
        </p:spPr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трета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възрастова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4806135"/>
              </p:ext>
            </p:extLst>
          </p:nvPr>
        </p:nvGraphicFramePr>
        <p:xfrm>
          <a:off x="1143000" y="731838"/>
          <a:ext cx="6400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6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3429000"/>
            <a:ext cx="6512511" cy="1584176"/>
          </a:xfrm>
        </p:spPr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четвърта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възрастова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4473085"/>
              </p:ext>
            </p:extLst>
          </p:nvPr>
        </p:nvGraphicFramePr>
        <p:xfrm>
          <a:off x="1143000" y="731838"/>
          <a:ext cx="6400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Сряда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Четвъртък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Петък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език и литература</a:t>
                      </a:r>
                      <a:endParaRPr lang="bg-BG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 култура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Български</a:t>
                      </a:r>
                      <a:r>
                        <a:rPr lang="bg-BG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език и литература</a:t>
                      </a:r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Конструиране и технологии</a:t>
                      </a:r>
                    </a:p>
                    <a:p>
                      <a:endParaRPr lang="bg-BG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1762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пътна струя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256</TotalTime>
  <Words>372</Words>
  <Application>Microsoft Office PowerPoint</Application>
  <PresentationFormat>Презентация на цял екран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Попътна струя</vt:lpstr>
      <vt:lpstr>Дeтска градина „Еделвайс“- филиал  с. Жиленци </vt:lpstr>
      <vt:lpstr>Иформация за група „Патиланци“</vt:lpstr>
      <vt:lpstr>Децата от група „Патиланци“ проявяват голям интерес в заниманията.</vt:lpstr>
      <vt:lpstr>Девиз на група“Патиланци“ Приятели добри в чудните игри</vt:lpstr>
      <vt:lpstr>Правила на група “Патиланци“</vt:lpstr>
      <vt:lpstr>Седмично разпределение на педагогическите ситуации на първа възрастова група</vt:lpstr>
      <vt:lpstr>Седмично разпределение на педагогическите ситуации във втора възрастова група</vt:lpstr>
      <vt:lpstr>Седмично разпределение на педагогическите ситуации в трета  възрастова група</vt:lpstr>
      <vt:lpstr>Седмично разпределение на педагогическите ситуации на четвърта  възрастова група</vt:lpstr>
      <vt:lpstr>Проведено тържество в група „Патиланци“ на тема „Не на насилието“</vt:lpstr>
      <vt:lpstr>Разходка  сред природата на група „Патиланци“</vt:lpstr>
      <vt:lpstr>Денят на децата в група“ Патиланци“ се организира от: г-жа Десислава Димитрова и г-жа Татяна Иванова и помощник  възпитател Маргарита Костадинова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„Патиланци“</dc:title>
  <dc:creator>Compaq</dc:creator>
  <cp:lastModifiedBy>Потребител на Windows</cp:lastModifiedBy>
  <cp:revision>49</cp:revision>
  <dcterms:created xsi:type="dcterms:W3CDTF">2017-02-02T06:07:58Z</dcterms:created>
  <dcterms:modified xsi:type="dcterms:W3CDTF">2018-09-30T14:56:55Z</dcterms:modified>
</cp:coreProperties>
</file>