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71" r:id="rId3"/>
    <p:sldId id="270" r:id="rId4"/>
    <p:sldId id="269" r:id="rId5"/>
    <p:sldId id="268" r:id="rId6"/>
    <p:sldId id="260" r:id="rId7"/>
    <p:sldId id="267" r:id="rId8"/>
    <p:sldId id="257" r:id="rId9"/>
    <p:sldId id="258" r:id="rId10"/>
    <p:sldId id="264" r:id="rId11"/>
    <p:sldId id="263" r:id="rId12"/>
    <p:sldId id="266" r:id="rId13"/>
    <p:sldId id="265" r:id="rId14"/>
    <p:sldId id="262" r:id="rId15"/>
    <p:sldId id="261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елина Георгиева" userId="d3b43dcd9c9bb81e" providerId="LiveId" clId="{73D149A8-C5E2-4278-BFB9-EA1EADB25F24}"/>
    <pc:docChg chg="undo custSel addSld delSld modSld sldOrd">
      <pc:chgData name="Аделина Георгиева" userId="d3b43dcd9c9bb81e" providerId="LiveId" clId="{73D149A8-C5E2-4278-BFB9-EA1EADB25F24}" dt="2022-09-13T16:02:50.619" v="2435"/>
      <pc:docMkLst>
        <pc:docMk/>
      </pc:docMkLst>
      <pc:sldChg chg="addSp delSp modSp new mod setBg">
        <pc:chgData name="Аделина Георгиева" userId="d3b43dcd9c9bb81e" providerId="LiveId" clId="{73D149A8-C5E2-4278-BFB9-EA1EADB25F24}" dt="2022-09-13T14:33:53.903" v="170" actId="27636"/>
        <pc:sldMkLst>
          <pc:docMk/>
          <pc:sldMk cId="637864542" sldId="256"/>
        </pc:sldMkLst>
        <pc:spChg chg="mod">
          <ac:chgData name="Аделина Георгиева" userId="d3b43dcd9c9bb81e" providerId="LiveId" clId="{73D149A8-C5E2-4278-BFB9-EA1EADB25F24}" dt="2022-09-13T14:33:53.903" v="170" actId="27636"/>
          <ac:spMkLst>
            <pc:docMk/>
            <pc:sldMk cId="637864542" sldId="256"/>
            <ac:spMk id="2" creationId="{88335333-619B-ABB4-42E1-959279E41AFA}"/>
          </ac:spMkLst>
        </pc:spChg>
        <pc:spChg chg="mod">
          <ac:chgData name="Аделина Георгиева" userId="d3b43dcd9c9bb81e" providerId="LiveId" clId="{73D149A8-C5E2-4278-BFB9-EA1EADB25F24}" dt="2022-09-13T14:33:53.902" v="169" actId="27636"/>
          <ac:spMkLst>
            <pc:docMk/>
            <pc:sldMk cId="637864542" sldId="256"/>
            <ac:spMk id="3" creationId="{6883347C-22ED-CC5A-71D6-5480DC8CBC4C}"/>
          </ac:spMkLst>
        </pc:spChg>
        <pc:picChg chg="add del mod">
          <ac:chgData name="Аделина Георгиева" userId="d3b43dcd9c9bb81e" providerId="LiveId" clId="{73D149A8-C5E2-4278-BFB9-EA1EADB25F24}" dt="2022-09-13T14:24:01.973" v="2" actId="478"/>
          <ac:picMkLst>
            <pc:docMk/>
            <pc:sldMk cId="637864542" sldId="256"/>
            <ac:picMk id="5" creationId="{38D9334E-A388-5E54-9EEF-6FC351B3DABF}"/>
          </ac:picMkLst>
        </pc:picChg>
      </pc:sldChg>
      <pc:sldChg chg="addSp delSp modSp new mod setBg">
        <pc:chgData name="Аделина Георгиева" userId="d3b43dcd9c9bb81e" providerId="LiveId" clId="{73D149A8-C5E2-4278-BFB9-EA1EADB25F24}" dt="2022-09-13T15:53:09.253" v="2415"/>
        <pc:sldMkLst>
          <pc:docMk/>
          <pc:sldMk cId="2561355432" sldId="257"/>
        </pc:sldMkLst>
        <pc:spChg chg="mod">
          <ac:chgData name="Аделина Георгиева" userId="d3b43dcd9c9bb81e" providerId="LiveId" clId="{73D149A8-C5E2-4278-BFB9-EA1EADB25F24}" dt="2022-09-13T14:39:16.197" v="513" actId="27636"/>
          <ac:spMkLst>
            <pc:docMk/>
            <pc:sldMk cId="2561355432" sldId="257"/>
            <ac:spMk id="2" creationId="{86C94C53-D263-82F9-3607-FE3D4BF4EB45}"/>
          </ac:spMkLst>
        </pc:spChg>
        <pc:spChg chg="del mod">
          <ac:chgData name="Аделина Георгиева" userId="d3b43dcd9c9bb81e" providerId="LiveId" clId="{73D149A8-C5E2-4278-BFB9-EA1EADB25F24}" dt="2022-09-13T14:36:18.984" v="325"/>
          <ac:spMkLst>
            <pc:docMk/>
            <pc:sldMk cId="2561355432" sldId="257"/>
            <ac:spMk id="3" creationId="{CB61A985-2F23-1764-C680-60AB2164081D}"/>
          </ac:spMkLst>
        </pc:spChg>
        <pc:picChg chg="add mod">
          <ac:chgData name="Аделина Георгиева" userId="d3b43dcd9c9bb81e" providerId="LiveId" clId="{73D149A8-C5E2-4278-BFB9-EA1EADB25F24}" dt="2022-09-13T14:39:56.040" v="523" actId="1076"/>
          <ac:picMkLst>
            <pc:docMk/>
            <pc:sldMk cId="2561355432" sldId="257"/>
            <ac:picMk id="4" creationId="{7C104325-2144-BDFB-E55D-47B69B851E95}"/>
          </ac:picMkLst>
        </pc:picChg>
        <pc:picChg chg="add mod">
          <ac:chgData name="Аделина Георгиева" userId="d3b43dcd9c9bb81e" providerId="LiveId" clId="{73D149A8-C5E2-4278-BFB9-EA1EADB25F24}" dt="2022-09-13T14:38:01.224" v="379" actId="1076"/>
          <ac:picMkLst>
            <pc:docMk/>
            <pc:sldMk cId="2561355432" sldId="257"/>
            <ac:picMk id="5" creationId="{A2D81E8E-043A-65CD-BF0F-A3EA79A40306}"/>
          </ac:picMkLst>
        </pc:picChg>
        <pc:picChg chg="add mod">
          <ac:chgData name="Аделина Георгиева" userId="d3b43dcd9c9bb81e" providerId="LiveId" clId="{73D149A8-C5E2-4278-BFB9-EA1EADB25F24}" dt="2022-09-13T14:38:27.268" v="389" actId="1076"/>
          <ac:picMkLst>
            <pc:docMk/>
            <pc:sldMk cId="2561355432" sldId="257"/>
            <ac:picMk id="6" creationId="{31D2A937-8FF2-1BB9-1EE5-133973729CF2}"/>
          </ac:picMkLst>
        </pc:picChg>
        <pc:picChg chg="add mod">
          <ac:chgData name="Аделина Георгиева" userId="d3b43dcd9c9bb81e" providerId="LiveId" clId="{73D149A8-C5E2-4278-BFB9-EA1EADB25F24}" dt="2022-09-13T14:38:19.773" v="386" actId="14100"/>
          <ac:picMkLst>
            <pc:docMk/>
            <pc:sldMk cId="2561355432" sldId="257"/>
            <ac:picMk id="7" creationId="{815EDF2C-C05C-8E2C-AC3E-1B691727DC04}"/>
          </ac:picMkLst>
        </pc:picChg>
        <pc:picChg chg="add mod">
          <ac:chgData name="Аделина Георгиева" userId="d3b43dcd9c9bb81e" providerId="LiveId" clId="{73D149A8-C5E2-4278-BFB9-EA1EADB25F24}" dt="2022-09-13T14:38:33.451" v="392" actId="14100"/>
          <ac:picMkLst>
            <pc:docMk/>
            <pc:sldMk cId="2561355432" sldId="257"/>
            <ac:picMk id="8" creationId="{6D4F6E0C-2A90-11F1-5D09-0BECF5198CD7}"/>
          </ac:picMkLst>
        </pc:picChg>
      </pc:sldChg>
      <pc:sldChg chg="addSp delSp modSp new mod setBg">
        <pc:chgData name="Аделина Георгиева" userId="d3b43dcd9c9bb81e" providerId="LiveId" clId="{73D149A8-C5E2-4278-BFB9-EA1EADB25F24}" dt="2022-09-13T15:53:14.671" v="2418"/>
        <pc:sldMkLst>
          <pc:docMk/>
          <pc:sldMk cId="3863622339" sldId="258"/>
        </pc:sldMkLst>
        <pc:spChg chg="mod">
          <ac:chgData name="Аделина Георгиева" userId="d3b43dcd9c9bb81e" providerId="LiveId" clId="{73D149A8-C5E2-4278-BFB9-EA1EADB25F24}" dt="2022-09-13T14:41:53.917" v="548" actId="122"/>
          <ac:spMkLst>
            <pc:docMk/>
            <pc:sldMk cId="3863622339" sldId="258"/>
            <ac:spMk id="2" creationId="{16365BA2-A910-C6A2-C874-9BBBFF5B4198}"/>
          </ac:spMkLst>
        </pc:spChg>
        <pc:spChg chg="del">
          <ac:chgData name="Аделина Георгиева" userId="d3b43dcd9c9bb81e" providerId="LiveId" clId="{73D149A8-C5E2-4278-BFB9-EA1EADB25F24}" dt="2022-09-13T14:41:55.937" v="549"/>
          <ac:spMkLst>
            <pc:docMk/>
            <pc:sldMk cId="3863622339" sldId="258"/>
            <ac:spMk id="3" creationId="{522F47C8-8398-3DD1-60F9-54C78DC88A42}"/>
          </ac:spMkLst>
        </pc:spChg>
        <pc:picChg chg="add mod">
          <ac:chgData name="Аделина Георгиева" userId="d3b43dcd9c9bb81e" providerId="LiveId" clId="{73D149A8-C5E2-4278-BFB9-EA1EADB25F24}" dt="2022-09-13T14:47:16.098" v="621" actId="1076"/>
          <ac:picMkLst>
            <pc:docMk/>
            <pc:sldMk cId="3863622339" sldId="258"/>
            <ac:picMk id="4" creationId="{AF6F3CD5-EA50-BEE8-35B3-633670455FA0}"/>
          </ac:picMkLst>
        </pc:picChg>
        <pc:picChg chg="add del mod">
          <ac:chgData name="Аделина Георгиева" userId="d3b43dcd9c9bb81e" providerId="LiveId" clId="{73D149A8-C5E2-4278-BFB9-EA1EADB25F24}" dt="2022-09-13T14:45:52.140" v="601" actId="478"/>
          <ac:picMkLst>
            <pc:docMk/>
            <pc:sldMk cId="3863622339" sldId="258"/>
            <ac:picMk id="5" creationId="{7913236F-5158-A1CE-6662-E6B164E8C6D5}"/>
          </ac:picMkLst>
        </pc:picChg>
        <pc:picChg chg="add mod">
          <ac:chgData name="Аделина Георгиева" userId="d3b43dcd9c9bb81e" providerId="LiveId" clId="{73D149A8-C5E2-4278-BFB9-EA1EADB25F24}" dt="2022-09-13T14:47:18.568" v="622" actId="1076"/>
          <ac:picMkLst>
            <pc:docMk/>
            <pc:sldMk cId="3863622339" sldId="258"/>
            <ac:picMk id="6" creationId="{B04A528D-8A04-679C-AA36-AFF5CE460B73}"/>
          </ac:picMkLst>
        </pc:picChg>
        <pc:picChg chg="add mod">
          <ac:chgData name="Аделина Георгиева" userId="d3b43dcd9c9bb81e" providerId="LiveId" clId="{73D149A8-C5E2-4278-BFB9-EA1EADB25F24}" dt="2022-09-13T14:47:21.558" v="623" actId="1076"/>
          <ac:picMkLst>
            <pc:docMk/>
            <pc:sldMk cId="3863622339" sldId="258"/>
            <ac:picMk id="7" creationId="{220602B0-E73F-92FF-1D66-C676D3D86B2B}"/>
          </ac:picMkLst>
        </pc:picChg>
      </pc:sldChg>
      <pc:sldChg chg="modSp new del mod setBg">
        <pc:chgData name="Аделина Георгиева" userId="d3b43dcd9c9bb81e" providerId="LiveId" clId="{73D149A8-C5E2-4278-BFB9-EA1EADB25F24}" dt="2022-09-13T14:50:41.226" v="912" actId="47"/>
        <pc:sldMkLst>
          <pc:docMk/>
          <pc:sldMk cId="416313240" sldId="259"/>
        </pc:sldMkLst>
        <pc:spChg chg="mod">
          <ac:chgData name="Аделина Георгиева" userId="d3b43dcd9c9bb81e" providerId="LiveId" clId="{73D149A8-C5E2-4278-BFB9-EA1EADB25F24}" dt="2022-09-13T14:50:35.517" v="910" actId="207"/>
          <ac:spMkLst>
            <pc:docMk/>
            <pc:sldMk cId="416313240" sldId="259"/>
            <ac:spMk id="2" creationId="{38449D47-ACDC-0DD9-391D-C3959DDC7738}"/>
          </ac:spMkLst>
        </pc:spChg>
      </pc:sldChg>
      <pc:sldChg chg="addSp delSp modSp new mod ord setBg">
        <pc:chgData name="Аделина Георгиева" userId="d3b43dcd9c9bb81e" providerId="LiveId" clId="{73D149A8-C5E2-4278-BFB9-EA1EADB25F24}" dt="2022-09-13T15:52:58.783" v="2409"/>
        <pc:sldMkLst>
          <pc:docMk/>
          <pc:sldMk cId="4011933696" sldId="260"/>
        </pc:sldMkLst>
        <pc:spChg chg="mod">
          <ac:chgData name="Аделина Георгиева" userId="d3b43dcd9c9bb81e" providerId="LiveId" clId="{73D149A8-C5E2-4278-BFB9-EA1EADB25F24}" dt="2022-09-13T14:56:47.872" v="1759" actId="14100"/>
          <ac:spMkLst>
            <pc:docMk/>
            <pc:sldMk cId="4011933696" sldId="260"/>
            <ac:spMk id="2" creationId="{EC32A370-AEFD-B574-961F-03A6D3BFD435}"/>
          </ac:spMkLst>
        </pc:spChg>
        <pc:spChg chg="del">
          <ac:chgData name="Аделина Георгиева" userId="d3b43dcd9c9bb81e" providerId="LiveId" clId="{73D149A8-C5E2-4278-BFB9-EA1EADB25F24}" dt="2022-09-13T14:55:03.343" v="1741"/>
          <ac:spMkLst>
            <pc:docMk/>
            <pc:sldMk cId="4011933696" sldId="260"/>
            <ac:spMk id="3" creationId="{88892908-636C-2673-507F-D68960DDA082}"/>
          </ac:spMkLst>
        </pc:spChg>
        <pc:picChg chg="add mod">
          <ac:chgData name="Аделина Георгиева" userId="d3b43dcd9c9bb81e" providerId="LiveId" clId="{73D149A8-C5E2-4278-BFB9-EA1EADB25F24}" dt="2022-09-13T14:58:13.506" v="1784" actId="14100"/>
          <ac:picMkLst>
            <pc:docMk/>
            <pc:sldMk cId="4011933696" sldId="260"/>
            <ac:picMk id="4" creationId="{E8DC1973-AC33-6FFD-BC1B-5472E5A4279C}"/>
          </ac:picMkLst>
        </pc:picChg>
        <pc:picChg chg="add mod">
          <ac:chgData name="Аделина Георгиева" userId="d3b43dcd9c9bb81e" providerId="LiveId" clId="{73D149A8-C5E2-4278-BFB9-EA1EADB25F24}" dt="2022-09-13T14:58:17.680" v="1786" actId="1076"/>
          <ac:picMkLst>
            <pc:docMk/>
            <pc:sldMk cId="4011933696" sldId="260"/>
            <ac:picMk id="5" creationId="{0A5D33AB-E36C-F342-E03D-4A2E7B263DBE}"/>
          </ac:picMkLst>
        </pc:picChg>
        <pc:picChg chg="add del mod">
          <ac:chgData name="Аделина Георгиева" userId="d3b43dcd9c9bb81e" providerId="LiveId" clId="{73D149A8-C5E2-4278-BFB9-EA1EADB25F24}" dt="2022-09-13T14:58:02.961" v="1779" actId="478"/>
          <ac:picMkLst>
            <pc:docMk/>
            <pc:sldMk cId="4011933696" sldId="260"/>
            <ac:picMk id="6" creationId="{2190A5BC-9221-1ACC-B3C6-E7186480C8D0}"/>
          </ac:picMkLst>
        </pc:picChg>
        <pc:picChg chg="add del mod">
          <ac:chgData name="Аделина Георгиева" userId="d3b43dcd9c9bb81e" providerId="LiveId" clId="{73D149A8-C5E2-4278-BFB9-EA1EADB25F24}" dt="2022-09-13T14:58:04.521" v="1780" actId="478"/>
          <ac:picMkLst>
            <pc:docMk/>
            <pc:sldMk cId="4011933696" sldId="260"/>
            <ac:picMk id="7" creationId="{9F869CA8-97D1-77FA-36D2-15C49C82D870}"/>
          </ac:picMkLst>
        </pc:picChg>
        <pc:picChg chg="add mod">
          <ac:chgData name="Аделина Георгиева" userId="d3b43dcd9c9bb81e" providerId="LiveId" clId="{73D149A8-C5E2-4278-BFB9-EA1EADB25F24}" dt="2022-09-13T14:57:57.510" v="1777" actId="14100"/>
          <ac:picMkLst>
            <pc:docMk/>
            <pc:sldMk cId="4011933696" sldId="260"/>
            <ac:picMk id="8" creationId="{CA525285-904A-9F24-8DC6-9D0D61457FAF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3:45.537" v="2433"/>
        <pc:sldMkLst>
          <pc:docMk/>
          <pc:sldMk cId="421133493" sldId="261"/>
        </pc:sldMkLst>
        <pc:spChg chg="mod">
          <ac:chgData name="Аделина Георгиева" userId="d3b43dcd9c9bb81e" providerId="LiveId" clId="{73D149A8-C5E2-4278-BFB9-EA1EADB25F24}" dt="2022-09-13T14:59:58.605" v="1794" actId="14100"/>
          <ac:spMkLst>
            <pc:docMk/>
            <pc:sldMk cId="421133493" sldId="261"/>
            <ac:spMk id="2" creationId="{D8454119-5AC8-E04A-0137-492D3221E871}"/>
          </ac:spMkLst>
        </pc:spChg>
        <pc:spChg chg="del">
          <ac:chgData name="Аделина Георгиева" userId="d3b43dcd9c9bb81e" providerId="LiveId" clId="{73D149A8-C5E2-4278-BFB9-EA1EADB25F24}" dt="2022-09-13T15:00:22.596" v="1797"/>
          <ac:spMkLst>
            <pc:docMk/>
            <pc:sldMk cId="421133493" sldId="261"/>
            <ac:spMk id="3" creationId="{1F5ABAFB-56CC-C4A0-54E4-067DAF741021}"/>
          </ac:spMkLst>
        </pc:spChg>
        <pc:picChg chg="add mod">
          <ac:chgData name="Аделина Георгиева" userId="d3b43dcd9c9bb81e" providerId="LiveId" clId="{73D149A8-C5E2-4278-BFB9-EA1EADB25F24}" dt="2022-09-13T15:01:48.721" v="1821" actId="14100"/>
          <ac:picMkLst>
            <pc:docMk/>
            <pc:sldMk cId="421133493" sldId="261"/>
            <ac:picMk id="4" creationId="{60C8B292-93B9-49C8-986B-327D902FFD6B}"/>
          </ac:picMkLst>
        </pc:picChg>
        <pc:picChg chg="add mod">
          <ac:chgData name="Аделина Георгиева" userId="d3b43dcd9c9bb81e" providerId="LiveId" clId="{73D149A8-C5E2-4278-BFB9-EA1EADB25F24}" dt="2022-09-13T15:02:07.745" v="1826" actId="1076"/>
          <ac:picMkLst>
            <pc:docMk/>
            <pc:sldMk cId="421133493" sldId="261"/>
            <ac:picMk id="5" creationId="{C913874A-BF85-56EA-5477-CE389B161EA1}"/>
          </ac:picMkLst>
        </pc:picChg>
        <pc:picChg chg="add mod">
          <ac:chgData name="Аделина Георгиева" userId="d3b43dcd9c9bb81e" providerId="LiveId" clId="{73D149A8-C5E2-4278-BFB9-EA1EADB25F24}" dt="2022-09-13T15:01:45.882" v="1820" actId="1076"/>
          <ac:picMkLst>
            <pc:docMk/>
            <pc:sldMk cId="421133493" sldId="261"/>
            <ac:picMk id="6" creationId="{F87607C3-F47D-04ED-0A0E-DE5567EDF269}"/>
          </ac:picMkLst>
        </pc:picChg>
        <pc:picChg chg="add mod">
          <ac:chgData name="Аделина Георгиева" userId="d3b43dcd9c9bb81e" providerId="LiveId" clId="{73D149A8-C5E2-4278-BFB9-EA1EADB25F24}" dt="2022-09-13T15:01:52.422" v="1822" actId="1076"/>
          <ac:picMkLst>
            <pc:docMk/>
            <pc:sldMk cId="421133493" sldId="261"/>
            <ac:picMk id="7" creationId="{587B778E-4494-4495-9BD4-6493FB35F904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6:02:50.619" v="2435"/>
        <pc:sldMkLst>
          <pc:docMk/>
          <pc:sldMk cId="434701325" sldId="262"/>
        </pc:sldMkLst>
        <pc:spChg chg="mod">
          <ac:chgData name="Аделина Георгиева" userId="d3b43dcd9c9bb81e" providerId="LiveId" clId="{73D149A8-C5E2-4278-BFB9-EA1EADB25F24}" dt="2022-09-13T15:02:45.358" v="1830" actId="122"/>
          <ac:spMkLst>
            <pc:docMk/>
            <pc:sldMk cId="434701325" sldId="262"/>
            <ac:spMk id="2" creationId="{51ED370C-A1CC-E053-2D98-17620C49BB4C}"/>
          </ac:spMkLst>
        </pc:spChg>
        <pc:spChg chg="del">
          <ac:chgData name="Аделина Георгиева" userId="d3b43dcd9c9bb81e" providerId="LiveId" clId="{73D149A8-C5E2-4278-BFB9-EA1EADB25F24}" dt="2022-09-13T15:03:00.376" v="1831"/>
          <ac:spMkLst>
            <pc:docMk/>
            <pc:sldMk cId="434701325" sldId="262"/>
            <ac:spMk id="3" creationId="{800BC895-39D1-12A3-1038-D1967F2B05FB}"/>
          </ac:spMkLst>
        </pc:spChg>
        <pc:picChg chg="add mod">
          <ac:chgData name="Аделина Георгиева" userId="d3b43dcd9c9bb81e" providerId="LiveId" clId="{73D149A8-C5E2-4278-BFB9-EA1EADB25F24}" dt="2022-09-13T15:04:15.324" v="1844" actId="14100"/>
          <ac:picMkLst>
            <pc:docMk/>
            <pc:sldMk cId="434701325" sldId="262"/>
            <ac:picMk id="4" creationId="{F57CB742-0819-6B2B-B5C7-9F12043BFE6A}"/>
          </ac:picMkLst>
        </pc:picChg>
        <pc:picChg chg="add mod">
          <ac:chgData name="Аделина Георгиева" userId="d3b43dcd9c9bb81e" providerId="LiveId" clId="{73D149A8-C5E2-4278-BFB9-EA1EADB25F24}" dt="2022-09-13T15:04:39.048" v="1851" actId="1076"/>
          <ac:picMkLst>
            <pc:docMk/>
            <pc:sldMk cId="434701325" sldId="262"/>
            <ac:picMk id="5" creationId="{99D68228-6ABD-8771-80FE-6C2372F99A75}"/>
          </ac:picMkLst>
        </pc:picChg>
        <pc:picChg chg="add mod">
          <ac:chgData name="Аделина Георгиева" userId="d3b43dcd9c9bb81e" providerId="LiveId" clId="{73D149A8-C5E2-4278-BFB9-EA1EADB25F24}" dt="2022-09-13T15:04:46.163" v="1854" actId="1076"/>
          <ac:picMkLst>
            <pc:docMk/>
            <pc:sldMk cId="434701325" sldId="262"/>
            <ac:picMk id="6" creationId="{3129813C-B343-3044-4947-E7071C82263D}"/>
          </ac:picMkLst>
        </pc:picChg>
        <pc:picChg chg="add mod">
          <ac:chgData name="Аделина Георгиева" userId="d3b43dcd9c9bb81e" providerId="LiveId" clId="{73D149A8-C5E2-4278-BFB9-EA1EADB25F24}" dt="2022-09-13T15:04:52.373" v="1856" actId="14100"/>
          <ac:picMkLst>
            <pc:docMk/>
            <pc:sldMk cId="434701325" sldId="262"/>
            <ac:picMk id="7" creationId="{D153D37E-7F25-CD72-7F5B-EDB9AFDBF51C}"/>
          </ac:picMkLst>
        </pc:picChg>
        <pc:picChg chg="add mod">
          <ac:chgData name="Аделина Георгиева" userId="d3b43dcd9c9bb81e" providerId="LiveId" clId="{73D149A8-C5E2-4278-BFB9-EA1EADB25F24}" dt="2022-09-13T15:04:59.590" v="1859" actId="1076"/>
          <ac:picMkLst>
            <pc:docMk/>
            <pc:sldMk cId="434701325" sldId="262"/>
            <ac:picMk id="8" creationId="{59E3EF2A-E91E-DD06-78F3-4EE83A9BBCF1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3:24.609" v="2424"/>
        <pc:sldMkLst>
          <pc:docMk/>
          <pc:sldMk cId="2247042838" sldId="263"/>
        </pc:sldMkLst>
        <pc:spChg chg="mod">
          <ac:chgData name="Аделина Георгиева" userId="d3b43dcd9c9bb81e" providerId="LiveId" clId="{73D149A8-C5E2-4278-BFB9-EA1EADB25F24}" dt="2022-09-13T15:48:24.156" v="2323" actId="20577"/>
          <ac:spMkLst>
            <pc:docMk/>
            <pc:sldMk cId="2247042838" sldId="263"/>
            <ac:spMk id="2" creationId="{DE6C20BA-9441-8F78-6815-887A6EEC6BE6}"/>
          </ac:spMkLst>
        </pc:spChg>
        <pc:spChg chg="del">
          <ac:chgData name="Аделина Георгиева" userId="d3b43dcd9c9bb81e" providerId="LiveId" clId="{73D149A8-C5E2-4278-BFB9-EA1EADB25F24}" dt="2022-09-13T15:05:23.085" v="1862"/>
          <ac:spMkLst>
            <pc:docMk/>
            <pc:sldMk cId="2247042838" sldId="263"/>
            <ac:spMk id="3" creationId="{E5CE2705-9433-D2AC-D8E4-2D589756927A}"/>
          </ac:spMkLst>
        </pc:spChg>
        <pc:picChg chg="add mod">
          <ac:chgData name="Аделина Георгиева" userId="d3b43dcd9c9bb81e" providerId="LiveId" clId="{73D149A8-C5E2-4278-BFB9-EA1EADB25F24}" dt="2022-09-13T15:06:16.229" v="1883" actId="14100"/>
          <ac:picMkLst>
            <pc:docMk/>
            <pc:sldMk cId="2247042838" sldId="263"/>
            <ac:picMk id="4" creationId="{6560EFE1-275B-CBA6-FE6F-48B21E4D1695}"/>
          </ac:picMkLst>
        </pc:picChg>
        <pc:picChg chg="add mod">
          <ac:chgData name="Аделина Георгиева" userId="d3b43dcd9c9bb81e" providerId="LiveId" clId="{73D149A8-C5E2-4278-BFB9-EA1EADB25F24}" dt="2022-09-13T15:06:19.423" v="1885" actId="14100"/>
          <ac:picMkLst>
            <pc:docMk/>
            <pc:sldMk cId="2247042838" sldId="263"/>
            <ac:picMk id="5" creationId="{60EB7D22-E5B1-E420-765A-7878B70E254D}"/>
          </ac:picMkLst>
        </pc:picChg>
        <pc:picChg chg="add mod">
          <ac:chgData name="Аделина Георгиева" userId="d3b43dcd9c9bb81e" providerId="LiveId" clId="{73D149A8-C5E2-4278-BFB9-EA1EADB25F24}" dt="2022-09-13T15:06:22.160" v="1886" actId="1076"/>
          <ac:picMkLst>
            <pc:docMk/>
            <pc:sldMk cId="2247042838" sldId="263"/>
            <ac:picMk id="6" creationId="{A79F3535-A535-A546-27FA-E43C948F9528}"/>
          </ac:picMkLst>
        </pc:picChg>
        <pc:picChg chg="add del mod">
          <ac:chgData name="Аделина Георгиева" userId="d3b43dcd9c9bb81e" providerId="LiveId" clId="{73D149A8-C5E2-4278-BFB9-EA1EADB25F24}" dt="2022-09-13T15:06:28.867" v="1888" actId="478"/>
          <ac:picMkLst>
            <pc:docMk/>
            <pc:sldMk cId="2247042838" sldId="263"/>
            <ac:picMk id="7" creationId="{53F1B290-7063-F26D-564A-E873AD5E5F72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3:19.698" v="2421"/>
        <pc:sldMkLst>
          <pc:docMk/>
          <pc:sldMk cId="3541542909" sldId="264"/>
        </pc:sldMkLst>
        <pc:spChg chg="mod">
          <ac:chgData name="Аделина Георгиева" userId="d3b43dcd9c9bb81e" providerId="LiveId" clId="{73D149A8-C5E2-4278-BFB9-EA1EADB25F24}" dt="2022-09-13T15:09:06.277" v="1921" actId="1076"/>
          <ac:spMkLst>
            <pc:docMk/>
            <pc:sldMk cId="3541542909" sldId="264"/>
            <ac:spMk id="2" creationId="{0A48E684-6257-2249-0BF7-0A6586A3CC69}"/>
          </ac:spMkLst>
        </pc:spChg>
        <pc:spChg chg="del">
          <ac:chgData name="Аделина Георгиева" userId="d3b43dcd9c9bb81e" providerId="LiveId" clId="{73D149A8-C5E2-4278-BFB9-EA1EADB25F24}" dt="2022-09-13T15:07:21.999" v="1894"/>
          <ac:spMkLst>
            <pc:docMk/>
            <pc:sldMk cId="3541542909" sldId="264"/>
            <ac:spMk id="3" creationId="{50FE1087-2478-473F-A50C-1A2A01202830}"/>
          </ac:spMkLst>
        </pc:spChg>
        <pc:picChg chg="add mod">
          <ac:chgData name="Аделина Георгиева" userId="d3b43dcd9c9bb81e" providerId="LiveId" clId="{73D149A8-C5E2-4278-BFB9-EA1EADB25F24}" dt="2022-09-13T15:09:31.065" v="1929" actId="1076"/>
          <ac:picMkLst>
            <pc:docMk/>
            <pc:sldMk cId="3541542909" sldId="264"/>
            <ac:picMk id="4" creationId="{5E4EC38F-87CB-FCAE-F38C-62E9E95E6925}"/>
          </ac:picMkLst>
        </pc:picChg>
        <pc:picChg chg="add mod">
          <ac:chgData name="Аделина Георгиева" userId="d3b43dcd9c9bb81e" providerId="LiveId" clId="{73D149A8-C5E2-4278-BFB9-EA1EADB25F24}" dt="2022-09-13T15:09:36.749" v="1931" actId="1076"/>
          <ac:picMkLst>
            <pc:docMk/>
            <pc:sldMk cId="3541542909" sldId="264"/>
            <ac:picMk id="5" creationId="{873D4C39-D1D9-18FF-7A31-B3A6B0332AE7}"/>
          </ac:picMkLst>
        </pc:picChg>
        <pc:picChg chg="add mod">
          <ac:chgData name="Аделина Георгиева" userId="d3b43dcd9c9bb81e" providerId="LiveId" clId="{73D149A8-C5E2-4278-BFB9-EA1EADB25F24}" dt="2022-09-13T15:09:35.035" v="1930" actId="1076"/>
          <ac:picMkLst>
            <pc:docMk/>
            <pc:sldMk cId="3541542909" sldId="264"/>
            <ac:picMk id="6" creationId="{49718DF4-9D7F-CA5A-621F-8FB757EEB20E}"/>
          </ac:picMkLst>
        </pc:picChg>
        <pc:picChg chg="add mod">
          <ac:chgData name="Аделина Георгиева" userId="d3b43dcd9c9bb81e" providerId="LiveId" clId="{73D149A8-C5E2-4278-BFB9-EA1EADB25F24}" dt="2022-09-13T15:09:48.713" v="1932" actId="1076"/>
          <ac:picMkLst>
            <pc:docMk/>
            <pc:sldMk cId="3541542909" sldId="264"/>
            <ac:picMk id="7" creationId="{4E008B76-9490-D2B7-8B6F-AA6112FC080E}"/>
          </ac:picMkLst>
        </pc:picChg>
        <pc:picChg chg="add mod">
          <ac:chgData name="Аделина Георгиева" userId="d3b43dcd9c9bb81e" providerId="LiveId" clId="{73D149A8-C5E2-4278-BFB9-EA1EADB25F24}" dt="2022-09-13T15:09:50.008" v="1933" actId="1076"/>
          <ac:picMkLst>
            <pc:docMk/>
            <pc:sldMk cId="3541542909" sldId="264"/>
            <ac:picMk id="8" creationId="{D0BD8D2E-1395-9D66-27FF-E463B43A6AE4}"/>
          </ac:picMkLst>
        </pc:picChg>
      </pc:sldChg>
      <pc:sldChg chg="addSp delSp modSp new mod setBg">
        <pc:chgData name="Аделина Георгиева" userId="d3b43dcd9c9bb81e" providerId="LiveId" clId="{73D149A8-C5E2-4278-BFB9-EA1EADB25F24}" dt="2022-09-13T15:53:40.181" v="2430"/>
        <pc:sldMkLst>
          <pc:docMk/>
          <pc:sldMk cId="2715048163" sldId="265"/>
        </pc:sldMkLst>
        <pc:spChg chg="mod">
          <ac:chgData name="Аделина Георгиева" userId="d3b43dcd9c9bb81e" providerId="LiveId" clId="{73D149A8-C5E2-4278-BFB9-EA1EADB25F24}" dt="2022-09-13T15:49:09.925" v="2342" actId="14100"/>
          <ac:spMkLst>
            <pc:docMk/>
            <pc:sldMk cId="2715048163" sldId="265"/>
            <ac:spMk id="2" creationId="{4616A0A0-AD72-B5E0-D526-009D3D5A0335}"/>
          </ac:spMkLst>
        </pc:spChg>
        <pc:spChg chg="del">
          <ac:chgData name="Аделина Георгиева" userId="d3b43dcd9c9bb81e" providerId="LiveId" clId="{73D149A8-C5E2-4278-BFB9-EA1EADB25F24}" dt="2022-09-13T15:10:33.618" v="1937"/>
          <ac:spMkLst>
            <pc:docMk/>
            <pc:sldMk cId="2715048163" sldId="265"/>
            <ac:spMk id="3" creationId="{25532C03-CB70-A1C5-CF16-52713220E707}"/>
          </ac:spMkLst>
        </pc:spChg>
        <pc:picChg chg="add mod">
          <ac:chgData name="Аделина Георгиева" userId="d3b43dcd9c9bb81e" providerId="LiveId" clId="{73D149A8-C5E2-4278-BFB9-EA1EADB25F24}" dt="2022-09-13T15:11:09.062" v="1947" actId="1076"/>
          <ac:picMkLst>
            <pc:docMk/>
            <pc:sldMk cId="2715048163" sldId="265"/>
            <ac:picMk id="4" creationId="{0F49A4CD-F727-0BBA-6795-23A539173552}"/>
          </ac:picMkLst>
        </pc:picChg>
        <pc:picChg chg="add mod">
          <ac:chgData name="Аделина Георгиева" userId="d3b43dcd9c9bb81e" providerId="LiveId" clId="{73D149A8-C5E2-4278-BFB9-EA1EADB25F24}" dt="2022-09-13T15:11:15.107" v="1950" actId="14100"/>
          <ac:picMkLst>
            <pc:docMk/>
            <pc:sldMk cId="2715048163" sldId="265"/>
            <ac:picMk id="5" creationId="{7C73FDE2-76CF-AABF-489D-7C030BD9F58E}"/>
          </ac:picMkLst>
        </pc:picChg>
        <pc:picChg chg="add mod">
          <ac:chgData name="Аделина Георгиева" userId="d3b43dcd9c9bb81e" providerId="LiveId" clId="{73D149A8-C5E2-4278-BFB9-EA1EADB25F24}" dt="2022-09-13T15:11:12.370" v="1949" actId="14100"/>
          <ac:picMkLst>
            <pc:docMk/>
            <pc:sldMk cId="2715048163" sldId="265"/>
            <ac:picMk id="6" creationId="{2C3CA383-91F4-EF99-1D64-FA3D8E1409E2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1:53.102" v="2386"/>
        <pc:sldMkLst>
          <pc:docMk/>
          <pc:sldMk cId="2385756091" sldId="266"/>
        </pc:sldMkLst>
        <pc:spChg chg="mod">
          <ac:chgData name="Аделина Георгиева" userId="d3b43dcd9c9bb81e" providerId="LiveId" clId="{73D149A8-C5E2-4278-BFB9-EA1EADB25F24}" dt="2022-09-13T15:50:24.123" v="2375" actId="14100"/>
          <ac:spMkLst>
            <pc:docMk/>
            <pc:sldMk cId="2385756091" sldId="266"/>
            <ac:spMk id="2" creationId="{991F4636-984B-0A89-441A-FE42590FD485}"/>
          </ac:spMkLst>
        </pc:spChg>
        <pc:spChg chg="del">
          <ac:chgData name="Аделина Георгиева" userId="d3b43dcd9c9bb81e" providerId="LiveId" clId="{73D149A8-C5E2-4278-BFB9-EA1EADB25F24}" dt="2022-09-13T15:12:03.405" v="1954"/>
          <ac:spMkLst>
            <pc:docMk/>
            <pc:sldMk cId="2385756091" sldId="266"/>
            <ac:spMk id="3" creationId="{D5D977F8-596C-1E29-6F52-3F44D76DE6E3}"/>
          </ac:spMkLst>
        </pc:spChg>
        <pc:picChg chg="add mod">
          <ac:chgData name="Аделина Георгиева" userId="d3b43dcd9c9bb81e" providerId="LiveId" clId="{73D149A8-C5E2-4278-BFB9-EA1EADB25F24}" dt="2022-09-13T15:16:14.303" v="2058" actId="1076"/>
          <ac:picMkLst>
            <pc:docMk/>
            <pc:sldMk cId="2385756091" sldId="266"/>
            <ac:picMk id="4" creationId="{4A390846-6A3A-889D-1AE0-4B6F24E10E97}"/>
          </ac:picMkLst>
        </pc:picChg>
        <pc:picChg chg="add del mod">
          <ac:chgData name="Аделина Георгиева" userId="d3b43dcd9c9bb81e" providerId="LiveId" clId="{73D149A8-C5E2-4278-BFB9-EA1EADB25F24}" dt="2022-09-13T15:15:50.283" v="2049" actId="478"/>
          <ac:picMkLst>
            <pc:docMk/>
            <pc:sldMk cId="2385756091" sldId="266"/>
            <ac:picMk id="5" creationId="{8FCC3D1D-5730-6FE2-2E32-91A872CDA434}"/>
          </ac:picMkLst>
        </pc:picChg>
        <pc:picChg chg="add mod">
          <ac:chgData name="Аделина Георгиева" userId="d3b43dcd9c9bb81e" providerId="LiveId" clId="{73D149A8-C5E2-4278-BFB9-EA1EADB25F24}" dt="2022-09-13T15:16:09.875" v="2056" actId="14100"/>
          <ac:picMkLst>
            <pc:docMk/>
            <pc:sldMk cId="2385756091" sldId="266"/>
            <ac:picMk id="6" creationId="{F40895AF-8C4C-54CB-1921-4723AFCEBBD7}"/>
          </ac:picMkLst>
        </pc:picChg>
        <pc:picChg chg="add del mod">
          <ac:chgData name="Аделина Георгиева" userId="d3b43dcd9c9bb81e" providerId="LiveId" clId="{73D149A8-C5E2-4278-BFB9-EA1EADB25F24}" dt="2022-09-13T15:15:48.750" v="2048" actId="478"/>
          <ac:picMkLst>
            <pc:docMk/>
            <pc:sldMk cId="2385756091" sldId="266"/>
            <ac:picMk id="7" creationId="{A29BB6D2-026C-BA6E-5A48-D11E7F9194FE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3:03.374" v="2412"/>
        <pc:sldMkLst>
          <pc:docMk/>
          <pc:sldMk cId="1047362635" sldId="267"/>
        </pc:sldMkLst>
        <pc:spChg chg="mod">
          <ac:chgData name="Аделина Георгиева" userId="d3b43dcd9c9bb81e" providerId="LiveId" clId="{73D149A8-C5E2-4278-BFB9-EA1EADB25F24}" dt="2022-09-13T15:22:29.061" v="2192" actId="20577"/>
          <ac:spMkLst>
            <pc:docMk/>
            <pc:sldMk cId="1047362635" sldId="267"/>
            <ac:spMk id="2" creationId="{14310C9A-30DA-551F-DD0E-0DB058E46348}"/>
          </ac:spMkLst>
        </pc:spChg>
        <pc:spChg chg="del">
          <ac:chgData name="Аделина Георгиева" userId="d3b43dcd9c9bb81e" providerId="LiveId" clId="{73D149A8-C5E2-4278-BFB9-EA1EADB25F24}" dt="2022-09-13T15:16:52.279" v="2060"/>
          <ac:spMkLst>
            <pc:docMk/>
            <pc:sldMk cId="1047362635" sldId="267"/>
            <ac:spMk id="3" creationId="{35E8F4E6-09D9-C9BE-3775-24B084B2D533}"/>
          </ac:spMkLst>
        </pc:spChg>
        <pc:picChg chg="add mod">
          <ac:chgData name="Аделина Георгиева" userId="d3b43dcd9c9bb81e" providerId="LiveId" clId="{73D149A8-C5E2-4278-BFB9-EA1EADB25F24}" dt="2022-09-13T15:18:26.364" v="2100" actId="1076"/>
          <ac:picMkLst>
            <pc:docMk/>
            <pc:sldMk cId="1047362635" sldId="267"/>
            <ac:picMk id="4" creationId="{1C9693DB-CF1C-D1B3-DF95-AF37C52CF097}"/>
          </ac:picMkLst>
        </pc:picChg>
        <pc:picChg chg="add mod">
          <ac:chgData name="Аделина Георгиева" userId="d3b43dcd9c9bb81e" providerId="LiveId" clId="{73D149A8-C5E2-4278-BFB9-EA1EADB25F24}" dt="2022-09-13T15:18:20.827" v="2097" actId="1076"/>
          <ac:picMkLst>
            <pc:docMk/>
            <pc:sldMk cId="1047362635" sldId="267"/>
            <ac:picMk id="5" creationId="{1E103492-73E4-EBDA-4DC7-C139989CD7F2}"/>
          </ac:picMkLst>
        </pc:picChg>
        <pc:picChg chg="add mod">
          <ac:chgData name="Аделина Георгиева" userId="d3b43dcd9c9bb81e" providerId="LiveId" clId="{73D149A8-C5E2-4278-BFB9-EA1EADB25F24}" dt="2022-09-13T15:18:28.131" v="2101" actId="14100"/>
          <ac:picMkLst>
            <pc:docMk/>
            <pc:sldMk cId="1047362635" sldId="267"/>
            <ac:picMk id="6" creationId="{222C8D60-5F4B-C6C8-2BFF-0DA8177AE0A7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2:54.038" v="2406"/>
        <pc:sldMkLst>
          <pc:docMk/>
          <pc:sldMk cId="1097395273" sldId="268"/>
        </pc:sldMkLst>
        <pc:spChg chg="mod">
          <ac:chgData name="Аделина Георгиева" userId="d3b43dcd9c9bb81e" providerId="LiveId" clId="{73D149A8-C5E2-4278-BFB9-EA1EADB25F24}" dt="2022-09-13T15:22:47.185" v="2206" actId="20577"/>
          <ac:spMkLst>
            <pc:docMk/>
            <pc:sldMk cId="1097395273" sldId="268"/>
            <ac:spMk id="2" creationId="{15B58ECF-4E29-A913-63E9-B05A1447EF49}"/>
          </ac:spMkLst>
        </pc:spChg>
        <pc:spChg chg="del">
          <ac:chgData name="Аделина Георгиева" userId="d3b43dcd9c9bb81e" providerId="LiveId" clId="{73D149A8-C5E2-4278-BFB9-EA1EADB25F24}" dt="2022-09-13T15:18:48.274" v="2103"/>
          <ac:spMkLst>
            <pc:docMk/>
            <pc:sldMk cId="1097395273" sldId="268"/>
            <ac:spMk id="3" creationId="{9BCA1749-84CF-9C7D-996A-52E08AB40C48}"/>
          </ac:spMkLst>
        </pc:spChg>
        <pc:picChg chg="add mod">
          <ac:chgData name="Аделина Георгиева" userId="d3b43dcd9c9bb81e" providerId="LiveId" clId="{73D149A8-C5E2-4278-BFB9-EA1EADB25F24}" dt="2022-09-13T15:19:53.071" v="2138" actId="14100"/>
          <ac:picMkLst>
            <pc:docMk/>
            <pc:sldMk cId="1097395273" sldId="268"/>
            <ac:picMk id="4" creationId="{29D83EA3-CD06-9524-3BB8-5EC35D4D23FA}"/>
          </ac:picMkLst>
        </pc:picChg>
        <pc:picChg chg="add mod">
          <ac:chgData name="Аделина Георгиева" userId="d3b43dcd9c9bb81e" providerId="LiveId" clId="{73D149A8-C5E2-4278-BFB9-EA1EADB25F24}" dt="2022-09-13T15:19:55.030" v="2139" actId="1076"/>
          <ac:picMkLst>
            <pc:docMk/>
            <pc:sldMk cId="1097395273" sldId="268"/>
            <ac:picMk id="5" creationId="{F934C347-159D-747C-ACA7-F57AF1A4A7EA}"/>
          </ac:picMkLst>
        </pc:picChg>
        <pc:picChg chg="add mod">
          <ac:chgData name="Аделина Георгиева" userId="d3b43dcd9c9bb81e" providerId="LiveId" clId="{73D149A8-C5E2-4278-BFB9-EA1EADB25F24}" dt="2022-09-13T15:19:09.842" v="2107"/>
          <ac:picMkLst>
            <pc:docMk/>
            <pc:sldMk cId="1097395273" sldId="268"/>
            <ac:picMk id="6" creationId="{BB0C93B2-C21A-0DCF-4228-FF532432821A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2:48.886" v="2403"/>
        <pc:sldMkLst>
          <pc:docMk/>
          <pc:sldMk cId="1130130127" sldId="269"/>
        </pc:sldMkLst>
        <pc:spChg chg="mod">
          <ac:chgData name="Аделина Георгиева" userId="d3b43dcd9c9bb81e" providerId="LiveId" clId="{73D149A8-C5E2-4278-BFB9-EA1EADB25F24}" dt="2022-09-13T15:20:56.103" v="2165" actId="27636"/>
          <ac:spMkLst>
            <pc:docMk/>
            <pc:sldMk cId="1130130127" sldId="269"/>
            <ac:spMk id="2" creationId="{474B389E-2F4D-9918-422F-B00113664CD9}"/>
          </ac:spMkLst>
        </pc:spChg>
        <pc:spChg chg="del">
          <ac:chgData name="Аделина Георгиева" userId="d3b43dcd9c9bb81e" providerId="LiveId" clId="{73D149A8-C5E2-4278-BFB9-EA1EADB25F24}" dt="2022-09-13T15:20:12.603" v="2141"/>
          <ac:spMkLst>
            <pc:docMk/>
            <pc:sldMk cId="1130130127" sldId="269"/>
            <ac:spMk id="3" creationId="{BEFE7CF8-DFA8-2600-3B88-52D7C8D1FA6E}"/>
          </ac:spMkLst>
        </pc:spChg>
        <pc:picChg chg="add mod">
          <ac:chgData name="Аделина Георгиева" userId="d3b43dcd9c9bb81e" providerId="LiveId" clId="{73D149A8-C5E2-4278-BFB9-EA1EADB25F24}" dt="2022-09-13T15:21:11.830" v="2175" actId="1076"/>
          <ac:picMkLst>
            <pc:docMk/>
            <pc:sldMk cId="1130130127" sldId="269"/>
            <ac:picMk id="4" creationId="{3C794ACC-B097-870D-CC23-B7A46791C5BA}"/>
          </ac:picMkLst>
        </pc:picChg>
        <pc:picChg chg="add mod">
          <ac:chgData name="Аделина Георгиева" userId="d3b43dcd9c9bb81e" providerId="LiveId" clId="{73D149A8-C5E2-4278-BFB9-EA1EADB25F24}" dt="2022-09-13T15:21:10.543" v="2174" actId="1076"/>
          <ac:picMkLst>
            <pc:docMk/>
            <pc:sldMk cId="1130130127" sldId="269"/>
            <ac:picMk id="5" creationId="{4502C029-A432-B204-DF57-9611F784AAE1}"/>
          </ac:picMkLst>
        </pc:picChg>
        <pc:picChg chg="add mod">
          <ac:chgData name="Аделина Георгиева" userId="d3b43dcd9c9bb81e" providerId="LiveId" clId="{73D149A8-C5E2-4278-BFB9-EA1EADB25F24}" dt="2022-09-13T15:21:09.408" v="2173" actId="1076"/>
          <ac:picMkLst>
            <pc:docMk/>
            <pc:sldMk cId="1130130127" sldId="269"/>
            <ac:picMk id="6" creationId="{53BFF9B8-3E0F-9975-5814-8589FA45BBE3}"/>
          </ac:picMkLst>
        </pc:picChg>
        <pc:picChg chg="add mod">
          <ac:chgData name="Аделина Георгиева" userId="d3b43dcd9c9bb81e" providerId="LiveId" clId="{73D149A8-C5E2-4278-BFB9-EA1EADB25F24}" dt="2022-09-13T15:21:14.385" v="2176" actId="1076"/>
          <ac:picMkLst>
            <pc:docMk/>
            <pc:sldMk cId="1130130127" sldId="269"/>
            <ac:picMk id="7" creationId="{549A8DE1-792F-220D-AD2B-DA27FDAA2BDB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2:44.955" v="2400"/>
        <pc:sldMkLst>
          <pc:docMk/>
          <pc:sldMk cId="3073313392" sldId="270"/>
        </pc:sldMkLst>
        <pc:spChg chg="mod">
          <ac:chgData name="Аделина Георгиева" userId="d3b43dcd9c9bb81e" providerId="LiveId" clId="{73D149A8-C5E2-4278-BFB9-EA1EADB25F24}" dt="2022-09-13T15:44:39.227" v="2280" actId="20577"/>
          <ac:spMkLst>
            <pc:docMk/>
            <pc:sldMk cId="3073313392" sldId="270"/>
            <ac:spMk id="2" creationId="{1C49C628-E28D-39F4-6FA6-B496579B9F07}"/>
          </ac:spMkLst>
        </pc:spChg>
        <pc:spChg chg="del">
          <ac:chgData name="Аделина Георгиева" userId="d3b43dcd9c9bb81e" providerId="LiveId" clId="{73D149A8-C5E2-4278-BFB9-EA1EADB25F24}" dt="2022-09-13T15:23:30.320" v="2210"/>
          <ac:spMkLst>
            <pc:docMk/>
            <pc:sldMk cId="3073313392" sldId="270"/>
            <ac:spMk id="3" creationId="{4CE52E21-14CE-9226-EDB0-89FE2E18F84B}"/>
          </ac:spMkLst>
        </pc:spChg>
        <pc:picChg chg="add mod">
          <ac:chgData name="Аделина Георгиева" userId="d3b43dcd9c9bb81e" providerId="LiveId" clId="{73D149A8-C5E2-4278-BFB9-EA1EADB25F24}" dt="2022-09-13T15:23:43.527" v="2214" actId="1076"/>
          <ac:picMkLst>
            <pc:docMk/>
            <pc:sldMk cId="3073313392" sldId="270"/>
            <ac:picMk id="4" creationId="{EC6A93A4-F25C-A7BC-C812-17C3957BF844}"/>
          </ac:picMkLst>
        </pc:picChg>
        <pc:picChg chg="add mod">
          <ac:chgData name="Аделина Георгиева" userId="d3b43dcd9c9bb81e" providerId="LiveId" clId="{73D149A8-C5E2-4278-BFB9-EA1EADB25F24}" dt="2022-09-13T15:23:45.359" v="2215" actId="1076"/>
          <ac:picMkLst>
            <pc:docMk/>
            <pc:sldMk cId="3073313392" sldId="270"/>
            <ac:picMk id="5" creationId="{B5C50DA2-2728-9703-908C-463135BA7B62}"/>
          </ac:picMkLst>
        </pc:picChg>
        <pc:picChg chg="add mod">
          <ac:chgData name="Аделина Георгиева" userId="d3b43dcd9c9bb81e" providerId="LiveId" clId="{73D149A8-C5E2-4278-BFB9-EA1EADB25F24}" dt="2022-09-13T15:23:54.994" v="2217" actId="1076"/>
          <ac:picMkLst>
            <pc:docMk/>
            <pc:sldMk cId="3073313392" sldId="270"/>
            <ac:picMk id="6" creationId="{3F80360D-300B-46B3-CB37-39435ABAFB61}"/>
          </ac:picMkLst>
        </pc:picChg>
      </pc:sldChg>
      <pc:sldChg chg="addSp delSp modSp new mod ord setBg">
        <pc:chgData name="Аделина Георгиева" userId="d3b43dcd9c9bb81e" providerId="LiveId" clId="{73D149A8-C5E2-4278-BFB9-EA1EADB25F24}" dt="2022-09-13T15:52:33.225" v="2397"/>
        <pc:sldMkLst>
          <pc:docMk/>
          <pc:sldMk cId="579373889" sldId="271"/>
        </pc:sldMkLst>
        <pc:spChg chg="mod">
          <ac:chgData name="Аделина Георгиева" userId="d3b43dcd9c9bb81e" providerId="LiveId" clId="{73D149A8-C5E2-4278-BFB9-EA1EADB25F24}" dt="2022-09-13T15:25:36.490" v="2227" actId="122"/>
          <ac:spMkLst>
            <pc:docMk/>
            <pc:sldMk cId="579373889" sldId="271"/>
            <ac:spMk id="2" creationId="{42265E7F-E7B7-967D-D1E3-FA9AE182D9B6}"/>
          </ac:spMkLst>
        </pc:spChg>
        <pc:spChg chg="del">
          <ac:chgData name="Аделина Георгиева" userId="d3b43dcd9c9bb81e" providerId="LiveId" clId="{73D149A8-C5E2-4278-BFB9-EA1EADB25F24}" dt="2022-09-13T15:25:10.395" v="2220"/>
          <ac:spMkLst>
            <pc:docMk/>
            <pc:sldMk cId="579373889" sldId="271"/>
            <ac:spMk id="3" creationId="{BF86F7F2-08AE-8DC8-1AD7-858CB5DC231D}"/>
          </ac:spMkLst>
        </pc:spChg>
        <pc:picChg chg="add mod">
          <ac:chgData name="Аделина Георгиева" userId="d3b43dcd9c9bb81e" providerId="LiveId" clId="{73D149A8-C5E2-4278-BFB9-EA1EADB25F24}" dt="2022-09-13T15:26:08.791" v="2238" actId="1076"/>
          <ac:picMkLst>
            <pc:docMk/>
            <pc:sldMk cId="579373889" sldId="271"/>
            <ac:picMk id="4" creationId="{5077F0CA-1FC8-E58F-0D95-2A4103471BFC}"/>
          </ac:picMkLst>
        </pc:picChg>
        <pc:picChg chg="add mod">
          <ac:chgData name="Аделина Георгиева" userId="d3b43dcd9c9bb81e" providerId="LiveId" clId="{73D149A8-C5E2-4278-BFB9-EA1EADB25F24}" dt="2022-09-13T15:26:07.416" v="2237" actId="1076"/>
          <ac:picMkLst>
            <pc:docMk/>
            <pc:sldMk cId="579373889" sldId="271"/>
            <ac:picMk id="5" creationId="{8537C482-9648-227C-6465-F6114D50D375}"/>
          </ac:picMkLst>
        </pc:picChg>
        <pc:picChg chg="add mod">
          <ac:chgData name="Аделина Георгиева" userId="d3b43dcd9c9bb81e" providerId="LiveId" clId="{73D149A8-C5E2-4278-BFB9-EA1EADB25F24}" dt="2022-09-13T15:26:01.410" v="2235" actId="14100"/>
          <ac:picMkLst>
            <pc:docMk/>
            <pc:sldMk cId="579373889" sldId="271"/>
            <ac:picMk id="6" creationId="{1D86D8F9-00DA-DD9E-4D15-F112B1C330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17CD7E7-9B03-34F2-7436-B5A8333D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81ACAD0-D9CB-453D-ACC6-3DF4B29D3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15E1378-55EA-9D6C-BBFC-5196923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A83CA5B-5C5B-327D-CF97-9A422B08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F9ECED0-2B1D-6489-635E-4A1B7E24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71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B32C401-8E1B-DB33-C062-A43C6317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F0B165F0-B1E1-7C6C-8830-D5491DD87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70A5356-E997-BD54-6346-ACDF1B04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27683C9-FB2B-A773-F05A-932A635F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266AF20-6BB8-4525-0392-5EF25F70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81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64C9D483-65BC-4D0F-8FDC-66F3E00B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D2776FD-B39B-CC31-6372-385F26823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57F14F6-29B8-C2B4-DC3D-6F7A56A5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1B22384-DA85-8A89-2258-132C938F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4289506-2821-C5C4-098D-F6B7E712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10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7962F24-39D2-8A5E-6F7D-558F8A49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4DC1E71-70D4-B978-A8A5-948DA3CB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8E33552-2621-E7C8-6C94-137D3290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2BEF2B3-1948-78C4-A8F1-1CCEFD6F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8418DCE-67D9-8478-C9AA-0080348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112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2AB117-A804-04BE-72E6-E3B513B1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3C9D8E6-B193-C99C-5344-14E44936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60FE0C4-90C0-312B-DCE4-4BB6B2AD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EFD324C-E017-3656-3615-6B133E09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4F1D0F6-07E8-888C-299B-8004E6E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90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E8A0F9-5AB0-CCC6-7FDA-B7911CC3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060AA42-481B-1865-DE88-3A49FD628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964B1531-DE36-0301-BA2F-F0D7269FA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999DC42-1DA5-BB1B-4F13-EF3ACD7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42A495F-2405-94BB-8698-8D300583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4C98E66-7F97-6DDA-9550-DAC87F51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222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AD81A6-8B19-B142-8374-97AE8AFE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87A90FE-4827-03C1-A477-E33848E7F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47F3D6A-5B46-A819-9254-525851AFD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CA4A3418-E041-1121-77A4-8E97FBE6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15BE9E3-81ED-0090-163F-DF2F54C79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A2206DF4-5968-A689-7D72-38BADA5A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94E06A3D-FACA-CB71-7654-BEC84AD7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A3293E3F-9068-EE52-B7F3-5C82DAD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106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4725AD-76B4-8E07-9251-68E3EB3F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D14FB0E-E923-0069-5E66-2E5F7FF8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1FC3E1A6-1519-9815-0452-B60BAB2A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307631B7-9856-E6AB-1D58-15AF8E87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0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A136BB24-5958-45D1-69A4-2ABB944E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0058E70C-02A7-84CC-E852-E20A52A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5888020B-7428-D5B1-2956-02D720A0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900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A5ED8F7-B6E3-C00B-AAC7-3155C8B0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3C136E-D752-7840-6077-FA6C59A85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EFDEEB5-F544-A10A-8315-FA0956BB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5FAE979-44DB-356F-AA24-46A39574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6DBC03B-D73A-76E3-FBA7-83A7B0BC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FE6933E-0BBA-9117-F094-C09652EC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48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1C3CCD-6EE4-FA2D-1384-F2E0B4F3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03CD5942-45DE-5DC4-2752-9FA7572AF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EFADFF9-477B-D671-4788-C57836D4D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1E1750F-D34E-7F60-5817-A91F2941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DB302EB-5F35-2FD5-80AD-1F1FC00D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D1A2FE4-0221-7AA1-4437-8B6F28A1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65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91A50E6A-AAA1-9829-A18A-8CA1C0F4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224A881-FA39-6C9A-3481-F813796D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00FD94A-A143-EDA3-8FC9-72282471F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A5DD-5DD0-4454-B53D-18A64F51CBA7}" type="datetimeFigureOut">
              <a:rPr lang="bg-BG" smtClean="0"/>
              <a:t>13.9.2022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02433CD-8F2E-3F10-E110-310A72025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F4C30C6-5561-484C-BE3B-29500165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8886-1BB6-4C9F-902B-F5563ACA92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62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335333-619B-ABB4-42E1-959279E4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4272" y="1567543"/>
            <a:ext cx="6109063" cy="1024128"/>
          </a:xfrm>
        </p:spPr>
        <p:txBody>
          <a:bodyPr>
            <a:normAutofit/>
          </a:bodyPr>
          <a:lstStyle/>
          <a:p>
            <a:r>
              <a:rPr lang="bg-BG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ДГ“Еделвайс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883347C-22ED-CC5A-71D6-5480DC8C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108" y="2892116"/>
            <a:ext cx="9613392" cy="1892808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 НА ГРУПА „ЕЖКО“</a:t>
            </a:r>
            <a:b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УЧЕБНА ГОДИНА </a:t>
            </a:r>
          </a:p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 ЧАСТ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786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48E684-6257-2249-0BF7-0A6586A3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61" y="216554"/>
            <a:ext cx="10515600" cy="1006475"/>
          </a:xfrm>
        </p:spPr>
        <p:txBody>
          <a:bodyPr/>
          <a:lstStyle/>
          <a:p>
            <a:pPr algn="ctr"/>
            <a:r>
              <a:rPr lang="bg-BG" dirty="0"/>
              <a:t>Изложба „Шарен Великден“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5E4EC38F-87CB-FCAE-F38C-62E9E95E6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" y="2907141"/>
            <a:ext cx="3545946" cy="37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73D4C39-D1D9-18FF-7A31-B3A6B033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27" y="2108660"/>
            <a:ext cx="4013759" cy="37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49718DF4-9D7F-CA5A-621F-8FB757EE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60" y="2814452"/>
            <a:ext cx="3953136" cy="37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E008B76-9490-D2B7-8B6F-AA6112FC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" y="1223029"/>
            <a:ext cx="2560216" cy="14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BD8D2E-1395-9D66-27FF-E463B43A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23" y="1120883"/>
            <a:ext cx="2560216" cy="15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4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6C20BA-9441-8F78-6815-887A6EEC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155"/>
          </a:xfrm>
        </p:spPr>
        <p:txBody>
          <a:bodyPr/>
          <a:lstStyle/>
          <a:p>
            <a:pPr algn="ctr"/>
            <a:r>
              <a:rPr lang="bg-BG" dirty="0"/>
              <a:t>Великден в група „Ежко“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60EFE1-275B-CBA6-FE6F-48B21E4D1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916400"/>
            <a:ext cx="3406456" cy="36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0EB7D22-E5B1-E420-765A-7878B70E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73" y="1841903"/>
            <a:ext cx="4344569" cy="44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9F3535-A535-A546-27FA-E43C948F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65" y="3429000"/>
            <a:ext cx="4000118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4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91F4636-984B-0A89-441A-FE42590F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283"/>
          </a:xfrm>
        </p:spPr>
        <p:txBody>
          <a:bodyPr/>
          <a:lstStyle/>
          <a:p>
            <a:pPr algn="ctr"/>
            <a:r>
              <a:rPr lang="bg-BG" dirty="0"/>
              <a:t>Спортен празник „Спорт за здраве“</a:t>
            </a:r>
          </a:p>
        </p:txBody>
      </p:sp>
      <p:pic>
        <p:nvPicPr>
          <p:cNvPr id="4" name="Picture 10" descr="Няма налично описание.">
            <a:extLst>
              <a:ext uri="{FF2B5EF4-FFF2-40B4-BE49-F238E27FC236}">
                <a16:creationId xmlns:a16="http://schemas.microsoft.com/office/drawing/2014/main" id="{4A390846-6A3A-889D-1AE0-4B6F24E10E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1613424"/>
            <a:ext cx="5309385" cy="41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Няма налично описание.">
            <a:extLst>
              <a:ext uri="{FF2B5EF4-FFF2-40B4-BE49-F238E27FC236}">
                <a16:creationId xmlns:a16="http://schemas.microsoft.com/office/drawing/2014/main" id="{F40895AF-8C4C-54CB-1921-4723AFCE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95" y="2304288"/>
            <a:ext cx="5694813" cy="43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5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16A0A0-AD72-B5E0-D526-009D3D5A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365125"/>
            <a:ext cx="10950039" cy="869909"/>
          </a:xfrm>
        </p:spPr>
        <p:txBody>
          <a:bodyPr/>
          <a:lstStyle/>
          <a:p>
            <a:pPr algn="ctr"/>
            <a:r>
              <a:rPr lang="bg-BG" dirty="0"/>
              <a:t>Празник по БДП „Моето безопасно детство“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49A4CD-F727-0BBA-6795-23A5391735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75" y="1831019"/>
            <a:ext cx="42408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C73FDE2-76CF-AABF-489D-7C030BD9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" y="2671989"/>
            <a:ext cx="3283836" cy="3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C3CA383-91F4-EF99-1D64-FA3D8E14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3" y="2671989"/>
            <a:ext cx="3283836" cy="3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4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ED370C-A1CC-E053-2D98-17620C49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5 юни- Световен ден на  околната среда</a:t>
            </a:r>
            <a:endParaRPr lang="bg-BG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7CB742-0819-6B2B-B5C7-9F12043BFE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7" y="1533017"/>
            <a:ext cx="3098360" cy="27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99D68228-6ABD-8771-80FE-6C2372F9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60" y="1678000"/>
            <a:ext cx="3887190" cy="23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129813C-B343-3044-4947-E7071C82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2" y="4404281"/>
            <a:ext cx="3504642" cy="23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153D37E-7F25-CD72-7F5B-EDB9AFDB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43" y="1478086"/>
            <a:ext cx="3335350" cy="27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9E3EF2A-E91E-DD06-78F3-4EE83A9B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55" y="4349350"/>
            <a:ext cx="3710914" cy="23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8454119-5AC8-E04A-0137-492D3221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77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юни- Национален ден на безопасност на движението по     пътищата</a:t>
            </a:r>
            <a:endParaRPr lang="bg-BG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C8B292-93B9-49C8-986B-327D902FF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0516"/>
            <a:ext cx="4583678" cy="27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913874A-BF85-56EA-5477-CE389B16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39" y="1170741"/>
            <a:ext cx="3463753" cy="26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7607C3-F47D-04ED-0A0E-DE5567ED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94" y="4000587"/>
            <a:ext cx="4639294" cy="26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87B778E-4494-4495-9BD4-6493FB35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9" y="4042043"/>
            <a:ext cx="3657600" cy="26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265E7F-E7B7-967D-D1E3-FA9AE182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49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Даровете на есента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77F0CA-1FC8-E58F-0D95-2A4103471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214153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537C482-9648-227C-6465-F6114D50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25" y="1325880"/>
            <a:ext cx="3449685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1D86D8F9-00DA-DD9E-4D15-F112B1C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1" y="1207008"/>
            <a:ext cx="3449684" cy="38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7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49C628-E28D-39F4-6FA6-B496579B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bg-BG" sz="2700" dirty="0">
                <a:solidFill>
                  <a:srgbClr val="2D313D"/>
                </a:solidFill>
                <a:latin typeface="Roboto" panose="02000000000000000000" pitchFamily="2" charset="0"/>
              </a:rPr>
              <a:t>16 ноември – Световен ден </a:t>
            </a:r>
            <a:r>
              <a:rPr lang="bg-BG" sz="2700" b="0" i="0" dirty="0">
                <a:solidFill>
                  <a:srgbClr val="2D313D"/>
                </a:solidFill>
                <a:effectLst/>
                <a:latin typeface="Roboto" panose="02000000000000000000" pitchFamily="2" charset="0"/>
              </a:rPr>
              <a:t>на толерантността</a:t>
            </a:r>
            <a:endParaRPr lang="bg-BG" sz="2700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EC6A93A4-F25C-A7BC-C812-17C3957BF8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1" y="1133856"/>
            <a:ext cx="3263503" cy="35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B5C50DA2-2728-9703-908C-463135BA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602" y="3220305"/>
            <a:ext cx="3086077" cy="32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F80360D-300B-46B3-CB37-39435ABA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90" y="2224821"/>
            <a:ext cx="486488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1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4B389E-2F4D-9918-422F-B0011366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773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Коледна изложба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C794ACC-B097-870D-CC23-B7A46791C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" y="1115100"/>
            <a:ext cx="3541713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2C029-A432-B204-DF57-9611F784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53" y="2485426"/>
            <a:ext cx="3821432" cy="38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BFF9B8-3E0F-9975-5814-8589FA45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40" y="3182586"/>
            <a:ext cx="3675882" cy="35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9A8DE1-792F-220D-AD2B-DA27FDA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8" y="866899"/>
            <a:ext cx="2767670" cy="17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3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B58ECF-4E29-A913-63E9-B05A1447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96" y="378716"/>
            <a:ext cx="10515600" cy="891284"/>
          </a:xfrm>
        </p:spPr>
        <p:txBody>
          <a:bodyPr/>
          <a:lstStyle/>
          <a:p>
            <a:pPr algn="ctr"/>
            <a:r>
              <a:rPr lang="bg-BG" dirty="0"/>
              <a:t>Посрещане на  Дядо Коледа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9D83EA3-CD06-9524-3BB8-5EC35D4D2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4" y="1483371"/>
            <a:ext cx="3763167" cy="42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934C347-159D-747C-ACA7-F57AF1A4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46" y="1997903"/>
            <a:ext cx="4280507" cy="42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B0C93B2-C21A-0DCF-4228-FF532432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62" y="2590800"/>
            <a:ext cx="3645773" cy="41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9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C32A370-AEFD-B574-961F-03A6D3BF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810532"/>
          </a:xfrm>
        </p:spPr>
        <p:txBody>
          <a:bodyPr/>
          <a:lstStyle/>
          <a:p>
            <a:pPr algn="ctr"/>
            <a:r>
              <a:rPr lang="bg-BG" dirty="0" err="1"/>
              <a:t>ДГ“Еделвайс</a:t>
            </a:r>
            <a:r>
              <a:rPr lang="bg-BG" dirty="0"/>
              <a:t>“ търси таланти</a:t>
            </a:r>
          </a:p>
        </p:txBody>
      </p:sp>
      <p:pic>
        <p:nvPicPr>
          <p:cNvPr id="4" name="Picture 12" descr="Няма налично описание.">
            <a:extLst>
              <a:ext uri="{FF2B5EF4-FFF2-40B4-BE49-F238E27FC236}">
                <a16:creationId xmlns:a16="http://schemas.microsoft.com/office/drawing/2014/main" id="{E8DC1973-AC33-6FFD-BC1B-5472E5A42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8" y="1498759"/>
            <a:ext cx="3013641" cy="48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Няма налично описание.">
            <a:extLst>
              <a:ext uri="{FF2B5EF4-FFF2-40B4-BE49-F238E27FC236}">
                <a16:creationId xmlns:a16="http://schemas.microsoft.com/office/drawing/2014/main" id="{0A5D33AB-E36C-F342-E03D-4A2E7B26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87" y="2437522"/>
            <a:ext cx="4757637" cy="34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яма налично описание.">
            <a:extLst>
              <a:ext uri="{FF2B5EF4-FFF2-40B4-BE49-F238E27FC236}">
                <a16:creationId xmlns:a16="http://schemas.microsoft.com/office/drawing/2014/main" id="{CA525285-904A-9F24-8DC6-9D0D6145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3" y="1677684"/>
            <a:ext cx="3370410" cy="48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4310C9A-30DA-551F-DD0E-0DB058E4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195941"/>
            <a:ext cx="10515600" cy="68188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Посрещане на Баба Марта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9693DB-CF1C-D1B3-DF95-AF37C52CF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8" y="2767341"/>
            <a:ext cx="3894718" cy="38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E103492-73E4-EBDA-4DC7-C139989C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7" y="1127208"/>
            <a:ext cx="3894718" cy="44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22C8D60-5F4B-C6C8-2BFF-0DA8177A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50" y="877825"/>
            <a:ext cx="3751844" cy="46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6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C94C53-D263-82F9-3607-FE3D4BF4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065" y="185747"/>
            <a:ext cx="10515600" cy="1325563"/>
          </a:xfrm>
        </p:spPr>
        <p:txBody>
          <a:bodyPr>
            <a:normAutofit/>
          </a:bodyPr>
          <a:lstStyle/>
          <a:p>
            <a:r>
              <a:rPr lang="bg-BG" dirty="0"/>
              <a:t>Тържество „На мама днес е празник“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104325-2144-BDFB-E55D-47B69B851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150" y="2314732"/>
            <a:ext cx="4802911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2D81E8E-043A-65CD-BF0F-A3EA79A4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6" y="1511310"/>
            <a:ext cx="3487953" cy="24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1D2A937-8FF2-1BB9-1EE5-13397372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8" y="4201782"/>
            <a:ext cx="3175268" cy="24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15EDF2C-C05C-8E2C-AC3E-1B691727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02" y="1541160"/>
            <a:ext cx="3470140" cy="2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D4F6E0C-2A90-11F1-5D09-0BECF519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05" y="4376057"/>
            <a:ext cx="3175268" cy="22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5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365BA2-A910-C6A2-C874-9BBBFF5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Празник на здравето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F6F3CD5-EA50-BEE8-35B3-633670455F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56" y="1690688"/>
            <a:ext cx="3692038" cy="47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04A528D-8A04-679C-AA36-AFF5CE46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86" y="2753537"/>
            <a:ext cx="3692038" cy="37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20602B0-E73F-92FF-1D66-C676D3D8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0" y="1850984"/>
            <a:ext cx="3692038" cy="46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22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99</Words>
  <Application>Microsoft Office PowerPoint</Application>
  <PresentationFormat>Широк екран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Тема на Office</vt:lpstr>
      <vt:lpstr>ДГ“Еделвайс“</vt:lpstr>
      <vt:lpstr>Даровете на есента</vt:lpstr>
      <vt:lpstr>16 ноември – Световен ден на толерантността</vt:lpstr>
      <vt:lpstr>Коледна изложба</vt:lpstr>
      <vt:lpstr>Посрещане на  Дядо Коледа</vt:lpstr>
      <vt:lpstr>ДГ“Еделвайс“ търси таланти</vt:lpstr>
      <vt:lpstr>Посрещане на Баба Марта</vt:lpstr>
      <vt:lpstr>Тържество „На мама днес е празник“</vt:lpstr>
      <vt:lpstr>Празник на здравето</vt:lpstr>
      <vt:lpstr>Изложба „Шарен Великден“</vt:lpstr>
      <vt:lpstr>Великден в група „Ежко“</vt:lpstr>
      <vt:lpstr>Спортен празник „Спорт за здраве“</vt:lpstr>
      <vt:lpstr>Празник по БДП „Моето безопасно детство“</vt:lpstr>
      <vt:lpstr>5 юни- Световен ден на  околната среда</vt:lpstr>
      <vt:lpstr>29 юни- Национален ден на безопасност на движението по     пътищата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ДГ“Еделвайс“</dc:title>
  <dc:creator>Аделина Георгиева</dc:creator>
  <cp:lastModifiedBy>Аделина Георгиева</cp:lastModifiedBy>
  <cp:revision>3</cp:revision>
  <dcterms:created xsi:type="dcterms:W3CDTF">2022-09-13T14:15:42Z</dcterms:created>
  <dcterms:modified xsi:type="dcterms:W3CDTF">2022-09-13T16:03:06Z</dcterms:modified>
</cp:coreProperties>
</file>