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84" r:id="rId3"/>
    <p:sldId id="285" r:id="rId4"/>
    <p:sldId id="283" r:id="rId5"/>
    <p:sldId id="282" r:id="rId6"/>
    <p:sldId id="289" r:id="rId7"/>
    <p:sldId id="298" r:id="rId8"/>
    <p:sldId id="297" r:id="rId9"/>
    <p:sldId id="296" r:id="rId10"/>
    <p:sldId id="287" r:id="rId11"/>
    <p:sldId id="286" r:id="rId12"/>
    <p:sldId id="288" r:id="rId13"/>
    <p:sldId id="290" r:id="rId14"/>
    <p:sldId id="295" r:id="rId15"/>
    <p:sldId id="294" r:id="rId16"/>
    <p:sldId id="291" r:id="rId17"/>
    <p:sldId id="292" r:id="rId18"/>
    <p:sldId id="293" r:id="rId19"/>
    <p:sldId id="299" r:id="rId20"/>
    <p:sldId id="300" r:id="rId21"/>
    <p:sldId id="301" r:id="rId22"/>
    <p:sldId id="303" r:id="rId23"/>
    <p:sldId id="302" r:id="rId24"/>
    <p:sldId id="304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 с тема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6" autoAdjust="0"/>
    <p:restoredTop sz="84718" autoAdjust="0"/>
  </p:normalViewPr>
  <p:slideViewPr>
    <p:cSldViewPr>
      <p:cViewPr varScale="1">
        <p:scale>
          <a:sx n="76" d="100"/>
          <a:sy n="76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D0DFC-6AF4-4700-97D8-6FE10FE6E20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C28C-1386-4D37-97A3-6D48C3DCF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28C-1386-4D37-97A3-6D48C3DCF1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28C-1386-4D37-97A3-6D48C3DCF1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28C-1386-4D37-97A3-6D48C3DCF1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0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21.9.2022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изтеглен фай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Вертикално превъртане 5"/>
          <p:cNvSpPr/>
          <p:nvPr/>
        </p:nvSpPr>
        <p:spPr>
          <a:xfrm>
            <a:off x="785786" y="714356"/>
            <a:ext cx="4680520" cy="4643470"/>
          </a:xfrm>
          <a:prstGeom prst="vertic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 на </a:t>
            </a:r>
            <a:r>
              <a:rPr lang="bg-BG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група„МЕЧО“втора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част</a:t>
            </a:r>
          </a:p>
          <a:p>
            <a:pPr algn="ctr"/>
            <a:endParaRPr lang="bg-BG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979712" y="692696"/>
            <a:ext cx="5074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Природен календар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4" y="1632868"/>
            <a:ext cx="4303411" cy="430341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20" y="1632867"/>
            <a:ext cx="4230633" cy="43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70530" y="33875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FF0000"/>
                </a:solidFill>
              </a:rPr>
              <a:t>Природен календар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176464" cy="4572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49" y="1484784"/>
            <a:ext cx="42646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7" y="1570075"/>
            <a:ext cx="3798168" cy="49424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0075"/>
            <a:ext cx="3600400" cy="4797020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808774" y="184873"/>
            <a:ext cx="741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"</a:t>
            </a:r>
            <a:r>
              <a:rPr lang="ru-RU" sz="3600" b="1" dirty="0" err="1">
                <a:solidFill>
                  <a:srgbClr val="FF0000"/>
                </a:solidFill>
              </a:rPr>
              <a:t>Здравословно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хранене</a:t>
            </a:r>
            <a:r>
              <a:rPr lang="ru-RU" sz="3600" b="1" dirty="0">
                <a:solidFill>
                  <a:srgbClr val="FF0000"/>
                </a:solidFill>
              </a:rPr>
              <a:t> - </a:t>
            </a:r>
            <a:r>
              <a:rPr lang="ru-RU" sz="3600" b="1" dirty="0" err="1">
                <a:solidFill>
                  <a:srgbClr val="FF0000"/>
                </a:solidFill>
              </a:rPr>
              <a:t>плодове</a:t>
            </a:r>
            <a:r>
              <a:rPr lang="ru-RU" sz="3600" b="1" dirty="0">
                <a:solidFill>
                  <a:srgbClr val="FF0000"/>
                </a:solidFill>
              </a:rPr>
              <a:t> и </a:t>
            </a:r>
            <a:r>
              <a:rPr lang="ru-RU" sz="3600" b="1" dirty="0" err="1">
                <a:solidFill>
                  <a:srgbClr val="FF0000"/>
                </a:solidFill>
              </a:rPr>
              <a:t>витамини</a:t>
            </a:r>
            <a:r>
              <a:rPr lang="ru-RU" sz="3600" b="1" dirty="0">
                <a:solidFill>
                  <a:srgbClr val="FF0000"/>
                </a:solidFill>
              </a:rPr>
              <a:t>"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4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979960" y="411272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Седмица по </a:t>
            </a:r>
            <a:r>
              <a:rPr lang="ru-RU" sz="2800" b="1" dirty="0" err="1">
                <a:solidFill>
                  <a:srgbClr val="FF0000"/>
                </a:solidFill>
              </a:rPr>
              <a:t>безопасност</a:t>
            </a:r>
            <a:r>
              <a:rPr lang="ru-RU" sz="2800" b="1" dirty="0">
                <a:solidFill>
                  <a:srgbClr val="FF0000"/>
                </a:solidFill>
              </a:rPr>
              <a:t> на движение по </a:t>
            </a:r>
            <a:r>
              <a:rPr lang="ru-RU" sz="2800" b="1" dirty="0" err="1">
                <a:solidFill>
                  <a:srgbClr val="FF0000"/>
                </a:solidFill>
              </a:rPr>
              <a:t>пътищата</a:t>
            </a:r>
            <a:endParaRPr lang="bg-BG" sz="28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441676" cy="444167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076204" cy="44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159732" y="47667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FF0000"/>
                </a:solidFill>
              </a:rPr>
              <a:t>"Картичка за мама"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3495"/>
            <a:ext cx="8208912" cy="50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979712" y="36953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FF0000"/>
                </a:solidFill>
              </a:rPr>
              <a:t>"Картичка за мама"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8557"/>
            <a:ext cx="4248472" cy="426190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64" y="1748562"/>
            <a:ext cx="4040111" cy="42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4540"/>
            <a:ext cx="4095907" cy="415862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1694540"/>
            <a:ext cx="3708920" cy="4152488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2195736" y="446475"/>
            <a:ext cx="457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"Пролет здравей</a:t>
            </a:r>
            <a:r>
              <a:rPr lang="bg-BG" sz="3600" b="1" dirty="0" smtClean="0">
                <a:solidFill>
                  <a:srgbClr val="FF0000"/>
                </a:solidFill>
              </a:rPr>
              <a:t>!“</a:t>
            </a:r>
            <a:endParaRPr lang="bg-BG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123728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0" y="1291887"/>
            <a:ext cx="4527977" cy="506661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9" y="1309421"/>
            <a:ext cx="4129750" cy="5040634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2614337" y="234981"/>
            <a:ext cx="393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"Пролет здравей!"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552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7471"/>
            <a:ext cx="7992888" cy="5076264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2791954" y="451856"/>
            <a:ext cx="393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"Пролет здравей!"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14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888432" cy="406918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4" y="1628800"/>
            <a:ext cx="4267282" cy="4069189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446148" y="40030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</a:rPr>
              <a:t>Празник на здравето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2051720" y="557221"/>
            <a:ext cx="609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Педагогическа дейност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9115"/>
            <a:ext cx="3672408" cy="494387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62" y="1373307"/>
            <a:ext cx="3592962" cy="49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99392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691680" y="723473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32710" y="1233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Спортен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празник</a:t>
            </a:r>
            <a:r>
              <a:rPr lang="ru-RU" sz="3600" b="1" dirty="0">
                <a:solidFill>
                  <a:srgbClr val="FF0000"/>
                </a:solidFill>
              </a:rPr>
              <a:t> "</a:t>
            </a:r>
            <a:r>
              <a:rPr lang="ru-RU" sz="3600" b="1" dirty="0" err="1">
                <a:solidFill>
                  <a:srgbClr val="FF0000"/>
                </a:solidFill>
              </a:rPr>
              <a:t>Здраве</a:t>
            </a:r>
            <a:r>
              <a:rPr lang="ru-RU" sz="3600" b="1" dirty="0">
                <a:solidFill>
                  <a:srgbClr val="FF0000"/>
                </a:solidFill>
              </a:rPr>
              <a:t> чрез движение"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6338"/>
            <a:ext cx="7776864" cy="52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683568" y="69269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Спортен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празник</a:t>
            </a:r>
            <a:r>
              <a:rPr lang="ru-RU" sz="3200" b="1" dirty="0">
                <a:solidFill>
                  <a:srgbClr val="FF0000"/>
                </a:solidFill>
              </a:rPr>
              <a:t> "</a:t>
            </a:r>
            <a:r>
              <a:rPr lang="ru-RU" sz="3200" b="1" dirty="0" err="1">
                <a:solidFill>
                  <a:srgbClr val="FF0000"/>
                </a:solidFill>
              </a:rPr>
              <a:t>Здраве</a:t>
            </a:r>
            <a:r>
              <a:rPr lang="ru-RU" sz="3200" b="1" dirty="0">
                <a:solidFill>
                  <a:srgbClr val="FF0000"/>
                </a:solidFill>
              </a:rPr>
              <a:t> чрез движение"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6" y="1397496"/>
            <a:ext cx="66247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32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827585" y="508030"/>
            <a:ext cx="8703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5 </a:t>
            </a:r>
            <a:r>
              <a:rPr lang="ru-RU" sz="3200" b="1" dirty="0" err="1">
                <a:solidFill>
                  <a:srgbClr val="FF0000"/>
                </a:solidFill>
              </a:rPr>
              <a:t>юни</a:t>
            </a:r>
            <a:r>
              <a:rPr lang="ru-RU" sz="3200" b="1" dirty="0">
                <a:solidFill>
                  <a:srgbClr val="FF0000"/>
                </a:solidFill>
              </a:rPr>
              <a:t> - </a:t>
            </a:r>
            <a:r>
              <a:rPr lang="ru-RU" sz="3200" b="1" dirty="0" err="1">
                <a:solidFill>
                  <a:srgbClr val="FF0000"/>
                </a:solidFill>
              </a:rPr>
              <a:t>Световен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ден</a:t>
            </a:r>
            <a:r>
              <a:rPr lang="ru-RU" sz="3200" b="1" dirty="0">
                <a:solidFill>
                  <a:srgbClr val="FF0000"/>
                </a:solidFill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</a:rPr>
              <a:t>околната</a:t>
            </a:r>
            <a:r>
              <a:rPr lang="ru-RU" sz="3200" b="1" dirty="0">
                <a:solidFill>
                  <a:srgbClr val="FF0000"/>
                </a:solidFill>
              </a:rPr>
              <a:t> среда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4" y="1579502"/>
            <a:ext cx="4464496" cy="440121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2" y="1579502"/>
            <a:ext cx="4111737" cy="44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475656" y="50803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 </a:t>
            </a:r>
            <a:r>
              <a:rPr lang="ru-RU" sz="3200" b="1" dirty="0" err="1">
                <a:solidFill>
                  <a:srgbClr val="FF0000"/>
                </a:solidFill>
              </a:rPr>
              <a:t>ви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юни</a:t>
            </a:r>
            <a:r>
              <a:rPr lang="ru-RU" sz="3200" b="1" dirty="0">
                <a:solidFill>
                  <a:srgbClr val="FF0000"/>
                </a:solidFill>
              </a:rPr>
              <a:t> - весел </a:t>
            </a:r>
            <a:r>
              <a:rPr lang="ru-RU" sz="3200" b="1" dirty="0" err="1">
                <a:solidFill>
                  <a:srgbClr val="FF0000"/>
                </a:solidFill>
              </a:rPr>
              <a:t>празник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4" y="1215916"/>
            <a:ext cx="7560840" cy="51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26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907704" y="69984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Лято здравей!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528392" cy="427213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46" y="1700808"/>
            <a:ext cx="3570453" cy="4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979712" y="692696"/>
            <a:ext cx="5074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</a:rPr>
              <a:t>Творчество в </a:t>
            </a:r>
            <a:r>
              <a:rPr lang="bg-BG" sz="3200" b="1" dirty="0" smtClean="0">
                <a:solidFill>
                  <a:srgbClr val="FF0000"/>
                </a:solidFill>
              </a:rPr>
              <a:t>група „Мечо</a:t>
            </a:r>
            <a:r>
              <a:rPr lang="bg-BG" sz="3200" b="1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081636" cy="408163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22" y="1612404"/>
            <a:ext cx="3865612" cy="40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979712" y="692696"/>
            <a:ext cx="507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FF0000"/>
                </a:solidFill>
              </a:rPr>
              <a:t>Есенен пейзаж</a:t>
            </a:r>
            <a:endParaRPr lang="bg-BG" sz="36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888432" cy="377991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86" y="2204864"/>
            <a:ext cx="3759415" cy="3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979712" y="692696"/>
            <a:ext cx="507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FF0000"/>
                </a:solidFill>
              </a:rPr>
              <a:t>Есенен пейзаж</a:t>
            </a:r>
            <a:endParaRPr lang="bg-BG" sz="3600" b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960440" cy="396044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07397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5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515249" y="590366"/>
            <a:ext cx="5074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</a:rPr>
              <a:t>Ден на толерантността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9" y="2008735"/>
            <a:ext cx="4067944" cy="428344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21" y="2008735"/>
            <a:ext cx="4322013" cy="43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758875" y="369530"/>
            <a:ext cx="368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Моето семейство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7" y="1708557"/>
            <a:ext cx="3996789" cy="416363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8557"/>
            <a:ext cx="3672408" cy="41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14" y="11956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833354" y="65229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99592" y="267573"/>
            <a:ext cx="7822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Дядо Коледа </a:t>
            </a:r>
            <a:r>
              <a:rPr lang="bg-BG" sz="3600" b="1" dirty="0" smtClean="0">
                <a:solidFill>
                  <a:srgbClr val="FF0000"/>
                </a:solidFill>
              </a:rPr>
              <a:t>пристига в група „Мечо“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85" y="1543660"/>
            <a:ext cx="4032448" cy="437574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60235"/>
            <a:ext cx="3096344" cy="43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" y="0"/>
            <a:ext cx="9143999" cy="6858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051720" y="69269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800" b="1" dirty="0">
              <a:solidFill>
                <a:schemeClr val="accent2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871700" y="154087"/>
            <a:ext cx="5074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Природен </a:t>
            </a:r>
            <a:r>
              <a:rPr lang="bg-BG" sz="3200" b="1" dirty="0">
                <a:solidFill>
                  <a:srgbClr val="FF0000"/>
                </a:solidFill>
              </a:rPr>
              <a:t>календар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" y="954306"/>
            <a:ext cx="7560840" cy="5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115</Words>
  <Application>Microsoft Office PowerPoint</Application>
  <PresentationFormat>Презентация на цял екран (4:3)</PresentationFormat>
  <Paragraphs>29</Paragraphs>
  <Slides>24</Slides>
  <Notes>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anet anett</cp:lastModifiedBy>
  <cp:revision>83</cp:revision>
  <dcterms:created xsi:type="dcterms:W3CDTF">2017-10-31T12:22:56Z</dcterms:created>
  <dcterms:modified xsi:type="dcterms:W3CDTF">2022-09-21T06:02:56Z</dcterms:modified>
</cp:coreProperties>
</file>