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9" autoAdjust="0"/>
    <p:restoredTop sz="96441" autoAdjust="0"/>
  </p:normalViewPr>
  <p:slideViewPr>
    <p:cSldViewPr>
      <p:cViewPr varScale="1">
        <p:scale>
          <a:sx n="75" d="100"/>
          <a:sy n="75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pPr/>
              <a:t>8.10.2019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g-edelvais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08912" cy="16561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g-BG" sz="3900" dirty="0" smtClean="0"/>
              <a:t>Портфолио на група</a:t>
            </a:r>
            <a:r>
              <a:rPr lang="en-US" sz="3900" dirty="0" smtClean="0"/>
              <a:t>  </a:t>
            </a:r>
            <a:r>
              <a:rPr lang="bg-BG" sz="4200" dirty="0" smtClean="0"/>
              <a:t>„ </a:t>
            </a:r>
            <a:r>
              <a:rPr lang="bg-BG" sz="4200" dirty="0" err="1" smtClean="0"/>
              <a:t>Ежко</a:t>
            </a:r>
            <a:r>
              <a:rPr lang="bg-BG" sz="4200" dirty="0" smtClean="0"/>
              <a:t>“</a:t>
            </a:r>
          </a:p>
          <a:p>
            <a:endParaRPr lang="bg-BG" dirty="0" smtClean="0"/>
          </a:p>
          <a:p>
            <a:endParaRPr lang="bg-BG" dirty="0"/>
          </a:p>
          <a:p>
            <a:pPr algn="ctr"/>
            <a:r>
              <a:rPr lang="bg-BG" dirty="0" smtClean="0"/>
              <a:t>Учебна година </a:t>
            </a:r>
            <a:r>
              <a:rPr lang="bg-BG" dirty="0" smtClean="0"/>
              <a:t>2019/2020</a:t>
            </a:r>
            <a:endParaRPr lang="bg-BG" dirty="0"/>
          </a:p>
        </p:txBody>
      </p:sp>
      <p:pic>
        <p:nvPicPr>
          <p:cNvPr id="1026" name="Picture 2" descr="C:\Users\bg\Desktop\еделвайс\001_1333663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429552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362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r>
              <a:rPr lang="bg-BG" dirty="0" smtClean="0"/>
              <a:t>Ние творим</a:t>
            </a:r>
            <a:endParaRPr lang="bg-BG" dirty="0"/>
          </a:p>
        </p:txBody>
      </p:sp>
      <p:pic>
        <p:nvPicPr>
          <p:cNvPr id="5" name="Picture 5" descr="C:\Users\bg\Desktop\20190924_103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143932" cy="501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097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/>
          <a:lstStyle/>
          <a:p>
            <a:r>
              <a:rPr lang="bg-BG" dirty="0" smtClean="0"/>
              <a:t>Ние учим</a:t>
            </a:r>
            <a:endParaRPr lang="bg-BG" dirty="0"/>
          </a:p>
        </p:txBody>
      </p:sp>
      <p:pic>
        <p:nvPicPr>
          <p:cNvPr id="16385" name="Picture 1" descr="C:\Users\bg\Desktop\71859082_763822654077118_32665395717010882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4000528" cy="5405475"/>
          </a:xfrm>
          <a:prstGeom prst="rect">
            <a:avLst/>
          </a:prstGeom>
          <a:noFill/>
        </p:spPr>
      </p:pic>
      <p:pic>
        <p:nvPicPr>
          <p:cNvPr id="16386" name="Picture 2" descr="C:\Users\bg\Desktop\71279314_763822717410445_13747453684655063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084942" cy="533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450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343441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Екип </a:t>
            </a:r>
            <a:r>
              <a:rPr lang="bg-BG" dirty="0" smtClean="0"/>
              <a:t>на група“Ежко</a:t>
            </a:r>
            <a:r>
              <a:rPr lang="bg-BG" dirty="0" smtClean="0"/>
              <a:t>“: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Старши </a:t>
            </a:r>
            <a:r>
              <a:rPr lang="bg-BG" dirty="0" smtClean="0"/>
              <a:t>учител</a:t>
            </a:r>
            <a:br>
              <a:rPr lang="bg-BG" dirty="0" smtClean="0"/>
            </a:br>
            <a:r>
              <a:rPr lang="bg-BG" dirty="0" smtClean="0"/>
              <a:t>Лиделина </a:t>
            </a:r>
            <a:r>
              <a:rPr lang="bg-BG" dirty="0" smtClean="0"/>
              <a:t>Величкова</a:t>
            </a:r>
            <a:br>
              <a:rPr lang="bg-BG" dirty="0" smtClean="0"/>
            </a:br>
            <a:r>
              <a:rPr lang="bg-BG" dirty="0" smtClean="0"/>
              <a:t>Учител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Аделина Георгива</a:t>
            </a:r>
            <a:br>
              <a:rPr lang="bg-BG" dirty="0" smtClean="0"/>
            </a:br>
            <a:r>
              <a:rPr lang="bg-BG" dirty="0" smtClean="0"/>
              <a:t>Помощник-възпитател</a:t>
            </a:r>
            <a:br>
              <a:rPr lang="bg-BG" dirty="0" smtClean="0"/>
            </a:br>
            <a:r>
              <a:rPr lang="bg-BG" dirty="0" smtClean="0"/>
              <a:t>Нели Борисова</a:t>
            </a:r>
            <a:endParaRPr lang="bg-BG" dirty="0"/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6921" y="5013176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8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1067718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Информация за група „</a:t>
            </a:r>
            <a:r>
              <a:rPr lang="bg-BG" sz="2800" dirty="0" err="1" smtClean="0"/>
              <a:t>Ежко</a:t>
            </a:r>
            <a:r>
              <a:rPr lang="bg-BG" sz="2800" dirty="0" smtClean="0"/>
              <a:t>“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2"/>
          </p:nvPr>
        </p:nvSpPr>
        <p:spPr>
          <a:xfrm>
            <a:off x="179513" y="1435100"/>
            <a:ext cx="3096344" cy="5422900"/>
          </a:xfrm>
        </p:spPr>
        <p:txBody>
          <a:bodyPr>
            <a:normAutofit fontScale="85000" lnSpcReduction="10000"/>
          </a:bodyPr>
          <a:lstStyle/>
          <a:p>
            <a:r>
              <a:rPr lang="bg-BG" sz="2800" dirty="0" smtClean="0"/>
              <a:t>Група Ежко се намира в ДГ Еделвайс гр.Кюстендил.Състои се от </a:t>
            </a:r>
            <a:r>
              <a:rPr lang="bg-BG" sz="2800" dirty="0" smtClean="0"/>
              <a:t>20</a:t>
            </a:r>
            <a:r>
              <a:rPr lang="bg-BG" sz="2800" dirty="0" smtClean="0"/>
              <a:t> </a:t>
            </a:r>
            <a:r>
              <a:rPr lang="bg-BG" sz="2800" dirty="0" smtClean="0"/>
              <a:t>деца на възраст между 3/4г.</a:t>
            </a:r>
          </a:p>
          <a:p>
            <a:r>
              <a:rPr lang="bg-BG" sz="2800" dirty="0" smtClean="0"/>
              <a:t> </a:t>
            </a:r>
            <a:r>
              <a:rPr lang="ru-RU" sz="2800" dirty="0" err="1" smtClean="0"/>
              <a:t>Престоят</a:t>
            </a:r>
            <a:r>
              <a:rPr lang="ru-RU" sz="2800" dirty="0" smtClean="0"/>
              <a:t> на</a:t>
            </a:r>
          </a:p>
          <a:p>
            <a:r>
              <a:rPr lang="ru-RU" sz="2800" dirty="0" err="1" smtClean="0"/>
              <a:t>децата</a:t>
            </a:r>
            <a:r>
              <a:rPr lang="ru-RU" sz="2800" dirty="0" smtClean="0"/>
              <a:t> в ДГ е</a:t>
            </a:r>
          </a:p>
          <a:p>
            <a:r>
              <a:rPr lang="ru-RU" sz="2800" dirty="0" err="1" smtClean="0"/>
              <a:t>целодневен</a:t>
            </a:r>
            <a:r>
              <a:rPr lang="ru-RU" sz="2800" dirty="0" smtClean="0"/>
              <a:t>, </a:t>
            </a:r>
            <a:r>
              <a:rPr lang="ru-RU" sz="2800" dirty="0" err="1" smtClean="0"/>
              <a:t>като</a:t>
            </a:r>
            <a:r>
              <a:rPr lang="ru-RU" sz="2800" dirty="0"/>
              <a:t> </a:t>
            </a:r>
            <a:r>
              <a:rPr lang="ru-RU" sz="2800" dirty="0" smtClean="0"/>
              <a:t>се</a:t>
            </a:r>
          </a:p>
          <a:p>
            <a:r>
              <a:rPr lang="ru-RU" sz="2800" dirty="0" err="1" smtClean="0"/>
              <a:t>редуват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</a:t>
            </a:r>
            <a:r>
              <a:rPr lang="ru-RU" sz="2800" dirty="0" smtClean="0"/>
              <a:t> и</a:t>
            </a:r>
          </a:p>
          <a:p>
            <a:r>
              <a:rPr lang="ru-RU" sz="2800" dirty="0" err="1" smtClean="0"/>
              <a:t>допълнителни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на</a:t>
            </a:r>
            <a:r>
              <a:rPr lang="ru-RU" sz="2800" dirty="0"/>
              <a:t> </a:t>
            </a:r>
            <a:r>
              <a:rPr lang="ru-RU" sz="2800" dirty="0" err="1" smtClean="0"/>
              <a:t>педагогическо</a:t>
            </a:r>
            <a:endParaRPr lang="ru-RU" sz="2800" dirty="0" smtClean="0"/>
          </a:p>
          <a:p>
            <a:r>
              <a:rPr lang="ru-RU" sz="2800" dirty="0" smtClean="0"/>
              <a:t>взаимодействие.</a:t>
            </a:r>
          </a:p>
          <a:p>
            <a:r>
              <a:rPr lang="en-US" sz="2800" dirty="0" smtClean="0">
                <a:hlinkClick r:id="rId2"/>
              </a:rPr>
              <a:t>http://www.dg-edelvais.com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60648"/>
            <a:ext cx="5111750" cy="4070018"/>
          </a:xfrm>
        </p:spPr>
      </p:pic>
    </p:spTree>
    <p:extLst>
      <p:ext uri="{BB962C8B-B14F-4D97-AF65-F5344CB8AC3E}">
        <p14:creationId xmlns:p14="http://schemas.microsoft.com/office/powerpoint/2010/main" xmlns="" val="2386420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378619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 детската градина </a:t>
            </a:r>
            <a:r>
              <a:rPr lang="bg-BG" dirty="0" err="1" smtClean="0"/>
              <a:t>ний</a:t>
            </a:r>
            <a:r>
              <a:rPr lang="bg-BG" dirty="0" smtClean="0"/>
              <a:t> живеем –Тук играем,учим се и пеем!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bg-BG" dirty="0" smtClean="0"/>
              <a:t>Заедно растем и мечтаем,никога в нищо не скучаем!</a:t>
            </a:r>
            <a:endParaRPr lang="bg-BG" dirty="0"/>
          </a:p>
        </p:txBody>
      </p:sp>
      <p:pic>
        <p:nvPicPr>
          <p:cNvPr id="2050" name="Picture 2" descr="C:\Users\bg\Desktop\detski igr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857628"/>
            <a:ext cx="4143404" cy="2682866"/>
          </a:xfrm>
          <a:prstGeom prst="rect">
            <a:avLst/>
          </a:prstGeom>
          <a:noFill/>
        </p:spPr>
      </p:pic>
      <p:pic>
        <p:nvPicPr>
          <p:cNvPr id="2052" name="Picture 4" descr="Резултат с изображение за пеещи де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500462" cy="26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126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355699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 err="1" smtClean="0"/>
              <a:t>Ний</a:t>
            </a:r>
            <a:r>
              <a:rPr lang="bg-BG" dirty="0" smtClean="0"/>
              <a:t> сме весели деца със засмени </a:t>
            </a:r>
            <a:r>
              <a:rPr lang="bg-BG" dirty="0" err="1" smtClean="0"/>
              <a:t>личица</a:t>
            </a:r>
            <a:r>
              <a:rPr lang="bg-BG" dirty="0" smtClean="0"/>
              <a:t>,чисти,</a:t>
            </a:r>
          </a:p>
          <a:p>
            <a:pPr marL="137160" indent="0">
              <a:buNone/>
            </a:pPr>
            <a:r>
              <a:rPr lang="bg-BG" dirty="0" smtClean="0"/>
              <a:t>спретнати,умити,с усмивки.</a:t>
            </a:r>
          </a:p>
          <a:p>
            <a:pPr marL="137160" indent="0">
              <a:buNone/>
            </a:pPr>
            <a:r>
              <a:rPr lang="bg-BG" dirty="0" smtClean="0"/>
              <a:t>Дяволити скок подскок,по двама,трима,идваме в детската градина.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bg-BG" dirty="0" smtClean="0"/>
              <a:t>В занятията слушаме внимателно,учим всичко старателно,за да станем ученици добри,за радост на нашите госпожи.</a:t>
            </a:r>
            <a:endParaRPr lang="bg-BG" dirty="0"/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420153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37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Правила на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dirty="0" smtClean="0"/>
              <a:t>А след игри ще сложим ред</a:t>
            </a:r>
            <a:r>
              <a:rPr lang="en-US" dirty="0" smtClean="0"/>
              <a:t> </a:t>
            </a:r>
            <a:r>
              <a:rPr lang="bg-BG" dirty="0" smtClean="0"/>
              <a:t>сред играчките безчет.</a:t>
            </a:r>
            <a:endParaRPr lang="en-US" dirty="0" smtClean="0"/>
          </a:p>
          <a:p>
            <a:r>
              <a:rPr lang="bg-BG" dirty="0" smtClean="0"/>
              <a:t>Подреждаме,редим,</a:t>
            </a:r>
            <a:endParaRPr lang="en-US" dirty="0" smtClean="0"/>
          </a:p>
          <a:p>
            <a:pPr marL="137160" indent="0">
              <a:buNone/>
            </a:pPr>
            <a:r>
              <a:rPr lang="bg-BG" dirty="0" smtClean="0"/>
              <a:t>    обличаме,защото много </a:t>
            </a:r>
          </a:p>
          <a:p>
            <a:pPr marL="137160" indent="0">
              <a:buNone/>
            </a:pPr>
            <a:r>
              <a:rPr lang="bg-BG" dirty="0" smtClean="0"/>
              <a:t>     ги обичаме!</a:t>
            </a:r>
            <a:endParaRPr lang="en-US" dirty="0" smtClean="0"/>
          </a:p>
          <a:p>
            <a:r>
              <a:rPr lang="bg-BG" dirty="0" smtClean="0"/>
              <a:t>Всички те са ни приятели,пазим ги  от зложелатели!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dirty="0" smtClean="0"/>
              <a:t>Когато някой е в беда,тичаме на помощ веднага.</a:t>
            </a:r>
            <a:endParaRPr lang="en-US" dirty="0" smtClean="0"/>
          </a:p>
          <a:p>
            <a:r>
              <a:rPr lang="bg-BG" dirty="0" smtClean="0"/>
              <a:t>Решаваме проблеми с госпожата,виновният се извинява за белята.</a:t>
            </a:r>
            <a:endParaRPr lang="bg-BG" dirty="0"/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1415802" cy="1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9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Дневен режим в група „</a:t>
            </a:r>
            <a:r>
              <a:rPr lang="bg-BG" dirty="0" err="1" smtClean="0"/>
              <a:t>Ежко</a:t>
            </a:r>
            <a:r>
              <a:rPr lang="bg-BG" dirty="0" smtClean="0"/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00640"/>
          </a:xfrm>
        </p:spPr>
        <p:txBody>
          <a:bodyPr>
            <a:normAutofit fontScale="92500" lnSpcReduction="20000"/>
          </a:bodyPr>
          <a:lstStyle/>
          <a:p>
            <a:r>
              <a:rPr lang="bg-BG" sz="2200" dirty="0" smtClean="0"/>
              <a:t>06:30-08:30-Прием.Самостоятелни дейности по избор на децата.</a:t>
            </a:r>
          </a:p>
          <a:p>
            <a:r>
              <a:rPr lang="bg-BG" sz="2200" dirty="0" smtClean="0"/>
              <a:t>08:30-08:45-Сутрешна гимнастика</a:t>
            </a:r>
          </a:p>
          <a:p>
            <a:r>
              <a:rPr lang="bg-BG" sz="2200" dirty="0" smtClean="0"/>
              <a:t>08:45-09:00-Подготовка за закуска</a:t>
            </a:r>
          </a:p>
          <a:p>
            <a:r>
              <a:rPr lang="bg-BG" sz="2200" dirty="0" smtClean="0"/>
              <a:t>09:00-09:20-Закуска</a:t>
            </a:r>
          </a:p>
          <a:p>
            <a:r>
              <a:rPr lang="bg-BG" sz="2200" dirty="0" smtClean="0"/>
              <a:t>09:20-10:00-Основни форми на педагогическо взаимодействие</a:t>
            </a:r>
          </a:p>
          <a:p>
            <a:r>
              <a:rPr lang="bg-BG" sz="2200" dirty="0" smtClean="0"/>
              <a:t>10:10-10:30-Подкрепяща закуска(плод)</a:t>
            </a:r>
          </a:p>
          <a:p>
            <a:r>
              <a:rPr lang="bg-BG" sz="2200" dirty="0" smtClean="0"/>
              <a:t>10:30-12:00-Допълнителни форми на педагогическо взаимодействие,дейности по избор на детето</a:t>
            </a:r>
          </a:p>
          <a:p>
            <a:r>
              <a:rPr lang="bg-BG" sz="2200" dirty="0" smtClean="0"/>
              <a:t>12:00-12:45-подготовка за обяд (</a:t>
            </a:r>
            <a:r>
              <a:rPr lang="bg-BG" sz="2200" dirty="0" err="1" smtClean="0"/>
              <a:t>обяд</a:t>
            </a:r>
            <a:r>
              <a:rPr lang="bg-BG" sz="2200" dirty="0" smtClean="0"/>
              <a:t>)</a:t>
            </a:r>
          </a:p>
          <a:p>
            <a:r>
              <a:rPr lang="bg-BG" sz="2200" dirty="0" smtClean="0"/>
              <a:t>12:45-13:00-Подготовка за сън</a:t>
            </a:r>
          </a:p>
          <a:p>
            <a:r>
              <a:rPr lang="bg-BG" sz="2200" dirty="0" smtClean="0"/>
              <a:t>13:00-15:30-Следобеден сън</a:t>
            </a:r>
          </a:p>
          <a:p>
            <a:r>
              <a:rPr lang="bg-BG" sz="2200" dirty="0" smtClean="0"/>
              <a:t>15:30-16:00-Тоалет и раздвижване</a:t>
            </a:r>
          </a:p>
          <a:p>
            <a:r>
              <a:rPr lang="bg-BG" sz="2200" dirty="0" smtClean="0"/>
              <a:t>16:00-16:20-Следобедна закуска</a:t>
            </a:r>
          </a:p>
          <a:p>
            <a:r>
              <a:rPr lang="bg-BG" sz="2200" dirty="0" smtClean="0"/>
              <a:t>16:20-16:40-Допълнителни форми на педагогическо взаимодействие</a:t>
            </a:r>
          </a:p>
          <a:p>
            <a:r>
              <a:rPr lang="bg-BG" sz="2200" dirty="0" smtClean="0"/>
              <a:t>16:40-18:30-Сътрудничество и взаимодействие  с родители.Изпращане на децата</a:t>
            </a:r>
          </a:p>
          <a:p>
            <a:endParaRPr lang="bg-BG" sz="2000" dirty="0" smtClean="0"/>
          </a:p>
          <a:p>
            <a:endParaRPr lang="bg-BG" sz="20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5540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Седмично разпределение</a:t>
            </a:r>
            <a:endParaRPr lang="bg-BG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461003"/>
              </p:ext>
            </p:extLst>
          </p:nvPr>
        </p:nvGraphicFramePr>
        <p:xfrm>
          <a:off x="214282" y="1571612"/>
          <a:ext cx="8373626" cy="44210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/>
                <a:gridCol w="1492063"/>
                <a:gridCol w="1674725"/>
                <a:gridCol w="1619558"/>
                <a:gridCol w="1729892"/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Понеделник</a:t>
                      </a:r>
                    </a:p>
                    <a:p>
                      <a:endParaRPr lang="bg-BG" sz="2000" dirty="0" smtClean="0"/>
                    </a:p>
                    <a:p>
                      <a:r>
                        <a:rPr lang="bg-BG" sz="2000" dirty="0" smtClean="0"/>
                        <a:t>Сутрин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Вторник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Сряда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Четвъртък</a:t>
                      </a:r>
                      <a:endParaRPr lang="bg-BG" sz="2000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sz="2000" dirty="0" smtClean="0"/>
                        <a:t>Петък</a:t>
                      </a:r>
                      <a:endParaRPr lang="bg-BG" sz="2000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Математика</a:t>
                      </a:r>
                    </a:p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Околен </a:t>
                      </a:r>
                      <a:r>
                        <a:rPr lang="bg-BG" dirty="0" smtClean="0"/>
                        <a:t>свят</a:t>
                      </a:r>
                      <a:endParaRPr lang="bg-BG" dirty="0" smtClean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Конструиране и </a:t>
                      </a:r>
                      <a:r>
                        <a:rPr lang="bg-BG" dirty="0" smtClean="0"/>
                        <a:t>технологии</a:t>
                      </a:r>
                      <a:endParaRPr lang="bg-BG" dirty="0" smtClean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Български език и      литература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</a:t>
                      </a:r>
                      <a:r>
                        <a:rPr lang="bg-BG" baseline="0" dirty="0" smtClean="0"/>
                        <a:t> изкуство</a:t>
                      </a:r>
                      <a:endParaRPr lang="bg-BG" dirty="0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Следобед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/>
                </a:tc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Изобразително и/</a:t>
                      </a:r>
                      <a:r>
                        <a:rPr lang="bg-BG" dirty="0" err="1" smtClean="0"/>
                        <a:t>во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Музика</a:t>
                      </a:r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 култура</a:t>
                      </a:r>
                    </a:p>
                    <a:p>
                      <a:endParaRPr lang="bg-BG" dirty="0"/>
                    </a:p>
                  </a:txBody>
                  <a:tcPr marL="91442" marR="91442"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Физическа</a:t>
                      </a:r>
                      <a:r>
                        <a:rPr lang="bg-BG" baseline="0" dirty="0" smtClean="0"/>
                        <a:t> култура</a:t>
                      </a:r>
                      <a:endParaRPr lang="bg-BG" dirty="0"/>
                    </a:p>
                  </a:txBody>
                  <a:tcPr marL="91442" marR="914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071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Допълнителни дейности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2116832"/>
          </a:xfrm>
        </p:spPr>
        <p:txBody>
          <a:bodyPr/>
          <a:lstStyle/>
          <a:p>
            <a:r>
              <a:rPr lang="bg-BG" dirty="0" smtClean="0"/>
              <a:t>Религия        </a:t>
            </a:r>
          </a:p>
          <a:p>
            <a:r>
              <a:rPr lang="bg-BG" dirty="0" smtClean="0"/>
              <a:t>Английски език</a:t>
            </a:r>
          </a:p>
          <a:p>
            <a:r>
              <a:rPr lang="bg-BG" dirty="0" smtClean="0"/>
              <a:t>Народни </a:t>
            </a:r>
            <a:r>
              <a:rPr lang="bg-BG" dirty="0" smtClean="0"/>
              <a:t>танци</a:t>
            </a:r>
          </a:p>
          <a:p>
            <a:pPr>
              <a:buNone/>
            </a:pPr>
            <a:endParaRPr lang="bg-BG" dirty="0" smtClean="0"/>
          </a:p>
          <a:p>
            <a:pPr marL="137160" indent="0">
              <a:buNone/>
            </a:pPr>
            <a:endParaRPr lang="bg-BG" dirty="0"/>
          </a:p>
        </p:txBody>
      </p:sp>
      <p:pic>
        <p:nvPicPr>
          <p:cNvPr id="1026" name="Picture 2" descr="C:\Users\Dom\Desktop\св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571612"/>
            <a:ext cx="3308876" cy="21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\Desktop\свали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71942"/>
            <a:ext cx="4062903" cy="24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3436286" cy="22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64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bg-BG" dirty="0" smtClean="0"/>
              <a:t>Ние играем</a:t>
            </a:r>
            <a:endParaRPr lang="bg-BG" dirty="0"/>
          </a:p>
        </p:txBody>
      </p:sp>
      <p:pic>
        <p:nvPicPr>
          <p:cNvPr id="18433" name="Picture 1" descr="C:\Users\bg\Desktop\рд алекс\20191004_10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00240"/>
            <a:ext cx="4714908" cy="4557800"/>
          </a:xfrm>
          <a:prstGeom prst="rect">
            <a:avLst/>
          </a:prstGeom>
          <a:noFill/>
        </p:spPr>
      </p:pic>
      <p:pic>
        <p:nvPicPr>
          <p:cNvPr id="18434" name="Picture 2" descr="C:\Users\bg\Desktop\рд алекс\20191004_12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90461" y="-6524624"/>
            <a:ext cx="2660548" cy="2808140"/>
          </a:xfrm>
          <a:prstGeom prst="rect">
            <a:avLst/>
          </a:prstGeom>
          <a:noFill/>
        </p:spPr>
      </p:pic>
      <p:pic>
        <p:nvPicPr>
          <p:cNvPr id="18435" name="Picture 3" descr="C:\Users\bg\Desktop\рд алекс\20191004_12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287236" y="-12001608"/>
            <a:ext cx="6869048" cy="4857784"/>
          </a:xfrm>
          <a:prstGeom prst="rect">
            <a:avLst/>
          </a:prstGeom>
          <a:noFill/>
        </p:spPr>
      </p:pic>
      <p:pic>
        <p:nvPicPr>
          <p:cNvPr id="18436" name="Picture 4" descr="C:\Users\bg\Desktop\рд алекс\20191004_1202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071678"/>
            <a:ext cx="364333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07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268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Slide 1</vt:lpstr>
      <vt:lpstr>Информация за група „Ежко“</vt:lpstr>
      <vt:lpstr>В детската градина ний живеем –Тук играем,учим се и пеем!  Заедно растем и мечтаем,никога в нищо не скучаем!</vt:lpstr>
      <vt:lpstr>Правила на група „Ежко“</vt:lpstr>
      <vt:lpstr>Правила на група „Ежко“</vt:lpstr>
      <vt:lpstr>Дневен режим в група „Ежко“</vt:lpstr>
      <vt:lpstr>Седмично разпределение</vt:lpstr>
      <vt:lpstr>Допълнителни дейности</vt:lpstr>
      <vt:lpstr>Ние играем</vt:lpstr>
      <vt:lpstr>Ние творим</vt:lpstr>
      <vt:lpstr>Ние учим</vt:lpstr>
      <vt:lpstr>               Екип на група“Ежко“: Старши учител Лиделина Величкова Учител Аделина Георгива Помощник-възпитател Нели Борисова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bg</cp:lastModifiedBy>
  <cp:revision>16</cp:revision>
  <dcterms:created xsi:type="dcterms:W3CDTF">2018-10-09T19:07:48Z</dcterms:created>
  <dcterms:modified xsi:type="dcterms:W3CDTF">2019-10-08T11:18:26Z</dcterms:modified>
</cp:coreProperties>
</file>