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556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DBA24D-DC6E-41EE-8BE6-5B9C479A7F82}" type="datetimeFigureOut">
              <a:rPr lang="bg-BG" smtClean="0"/>
              <a:t>10.10.2018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476249-7C3F-4977-A193-F5C0E2849BDE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g-edelvais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08912" cy="1656184"/>
          </a:xfrm>
        </p:spPr>
        <p:txBody>
          <a:bodyPr>
            <a:normAutofit fontScale="85000" lnSpcReduction="20000"/>
          </a:bodyPr>
          <a:lstStyle/>
          <a:p>
            <a:r>
              <a:rPr lang="bg-BG" sz="3900" dirty="0" smtClean="0"/>
              <a:t>Портфолио на група</a:t>
            </a:r>
            <a:r>
              <a:rPr lang="en-US" sz="3900" dirty="0" smtClean="0"/>
              <a:t>  </a:t>
            </a:r>
            <a:r>
              <a:rPr lang="bg-BG" sz="4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„ </a:t>
            </a:r>
            <a:r>
              <a:rPr lang="bg-BG" sz="4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Ежко</a:t>
            </a:r>
            <a:r>
              <a:rPr lang="bg-BG" sz="4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Учебна година 2018/2019</a:t>
            </a:r>
            <a:endParaRPr lang="bg-B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 descr="C:\Users\Dom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Ние творим</a:t>
            </a:r>
            <a:endParaRPr lang="bg-BG" dirty="0"/>
          </a:p>
        </p:txBody>
      </p:sp>
      <p:pic>
        <p:nvPicPr>
          <p:cNvPr id="5122" name="Picture 2" descr="C:\Users\Dom\Desktop\IMG-20181010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97198"/>
            <a:ext cx="5400600" cy="43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Ние учим</a:t>
            </a:r>
            <a:endParaRPr lang="bg-BG" dirty="0"/>
          </a:p>
        </p:txBody>
      </p:sp>
      <p:pic>
        <p:nvPicPr>
          <p:cNvPr id="1026" name="Picture 2" descr="C:\Users\Dom\Desktop\IMG-20181010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9712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Екип на група“</a:t>
            </a:r>
            <a:r>
              <a:rPr lang="bg-BG" dirty="0" err="1" smtClean="0"/>
              <a:t>Ежко</a:t>
            </a:r>
            <a:r>
              <a:rPr lang="bg-BG" dirty="0" smtClean="0"/>
              <a:t>“</a:t>
            </a:r>
            <a:br>
              <a:rPr lang="bg-BG" dirty="0" smtClean="0"/>
            </a:br>
            <a:r>
              <a:rPr lang="bg-BG" dirty="0" smtClean="0"/>
              <a:t>Старши </a:t>
            </a:r>
            <a:r>
              <a:rPr lang="bg-BG" dirty="0" err="1" smtClean="0"/>
              <a:t>учител-Лиделина</a:t>
            </a:r>
            <a:r>
              <a:rPr lang="bg-BG" dirty="0" smtClean="0"/>
              <a:t> Величкова</a:t>
            </a:r>
            <a:br>
              <a:rPr lang="bg-BG" dirty="0" smtClean="0"/>
            </a:br>
            <a:r>
              <a:rPr lang="bg-BG" dirty="0" smtClean="0"/>
              <a:t>Старши учител-Даниела Димитрова</a:t>
            </a:r>
            <a:br>
              <a:rPr lang="bg-BG" dirty="0" smtClean="0"/>
            </a:br>
            <a:r>
              <a:rPr lang="bg-BG" dirty="0" smtClean="0"/>
              <a:t>Помощник възпитател-	Нели Борисова</a:t>
            </a:r>
            <a:endParaRPr lang="bg-BG" dirty="0"/>
          </a:p>
        </p:txBody>
      </p:sp>
      <p:pic>
        <p:nvPicPr>
          <p:cNvPr id="3074" name="Picture 2" descr="C:\Users\Dom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21" y="5013176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6648" cy="1067718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Информация за група „</a:t>
            </a:r>
            <a:r>
              <a:rPr lang="bg-BG" sz="2800" dirty="0" err="1" smtClean="0"/>
              <a:t>Ежко</a:t>
            </a:r>
            <a:r>
              <a:rPr lang="bg-BG" sz="2800" dirty="0" smtClean="0"/>
              <a:t>“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179513" y="1435100"/>
            <a:ext cx="3096344" cy="5422900"/>
          </a:xfrm>
        </p:spPr>
        <p:txBody>
          <a:bodyPr>
            <a:normAutofit fontScale="85000" lnSpcReduction="10000"/>
          </a:bodyPr>
          <a:lstStyle/>
          <a:p>
            <a:r>
              <a:rPr lang="bg-BG" sz="2800" dirty="0" smtClean="0"/>
              <a:t>Група </a:t>
            </a:r>
            <a:r>
              <a:rPr lang="bg-BG" sz="2800" dirty="0" err="1" smtClean="0"/>
              <a:t>Ежко</a:t>
            </a:r>
            <a:r>
              <a:rPr lang="bg-BG" sz="2800" dirty="0" smtClean="0"/>
              <a:t> се намира в ДГ Еделвайс гр.Кюстендил.Състои се от 23 деца на възраст между 3/4г.</a:t>
            </a:r>
          </a:p>
          <a:p>
            <a:r>
              <a:rPr lang="bg-BG" sz="2800" dirty="0" smtClean="0"/>
              <a:t> </a:t>
            </a:r>
            <a:r>
              <a:rPr lang="ru-RU" sz="2800" dirty="0" err="1" smtClean="0"/>
              <a:t>Престоят</a:t>
            </a:r>
            <a:r>
              <a:rPr lang="ru-RU" sz="2800" dirty="0" smtClean="0"/>
              <a:t> на</a:t>
            </a:r>
          </a:p>
          <a:p>
            <a:r>
              <a:rPr lang="ru-RU" sz="2800" dirty="0" err="1" smtClean="0"/>
              <a:t>децата</a:t>
            </a:r>
            <a:r>
              <a:rPr lang="ru-RU" sz="2800" dirty="0" smtClean="0"/>
              <a:t> в ДГ е</a:t>
            </a:r>
          </a:p>
          <a:p>
            <a:r>
              <a:rPr lang="ru-RU" sz="2800" dirty="0" err="1" smtClean="0"/>
              <a:t>целодневен</a:t>
            </a:r>
            <a:r>
              <a:rPr lang="ru-RU" sz="2800" dirty="0" smtClean="0"/>
              <a:t>, </a:t>
            </a:r>
            <a:r>
              <a:rPr lang="ru-RU" sz="2800" dirty="0" err="1" smtClean="0"/>
              <a:t>като</a:t>
            </a:r>
            <a:r>
              <a:rPr lang="ru-RU" sz="2800" dirty="0"/>
              <a:t> </a:t>
            </a:r>
            <a:r>
              <a:rPr lang="ru-RU" sz="2800" dirty="0" smtClean="0"/>
              <a:t>се</a:t>
            </a:r>
          </a:p>
          <a:p>
            <a:r>
              <a:rPr lang="ru-RU" sz="2800" dirty="0" err="1" smtClean="0"/>
              <a:t>редуват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</a:t>
            </a:r>
            <a:r>
              <a:rPr lang="ru-RU" sz="2800" dirty="0" smtClean="0"/>
              <a:t> и</a:t>
            </a:r>
          </a:p>
          <a:p>
            <a:r>
              <a:rPr lang="ru-RU" sz="2800" dirty="0" err="1" smtClean="0"/>
              <a:t>допълнителни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 на</a:t>
            </a:r>
            <a:r>
              <a:rPr lang="ru-RU" sz="2800" dirty="0"/>
              <a:t> </a:t>
            </a:r>
            <a:r>
              <a:rPr lang="ru-RU" sz="2800" dirty="0" err="1" smtClean="0"/>
              <a:t>педагогическо</a:t>
            </a:r>
            <a:endParaRPr lang="ru-RU" sz="2800" dirty="0" smtClean="0"/>
          </a:p>
          <a:p>
            <a:r>
              <a:rPr lang="ru-RU" sz="2800" dirty="0" smtClean="0"/>
              <a:t>взаимодействие.</a:t>
            </a:r>
          </a:p>
          <a:p>
            <a:r>
              <a:rPr lang="en-US" sz="2800" dirty="0" smtClean="0">
                <a:hlinkClick r:id="rId2"/>
              </a:rPr>
              <a:t>http://www.dg-edelvais.com</a:t>
            </a:r>
            <a:endParaRPr lang="bg-BG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5111750" cy="4070018"/>
          </a:xfrm>
        </p:spPr>
      </p:pic>
    </p:spTree>
    <p:extLst>
      <p:ext uri="{BB962C8B-B14F-4D97-AF65-F5344CB8AC3E}">
        <p14:creationId xmlns:p14="http://schemas.microsoft.com/office/powerpoint/2010/main" val="2386420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24285"/>
          </a:xfrm>
        </p:spPr>
        <p:txBody>
          <a:bodyPr>
            <a:normAutofit/>
          </a:bodyPr>
          <a:lstStyle/>
          <a:p>
            <a:r>
              <a:rPr lang="bg-BG" dirty="0" smtClean="0"/>
              <a:t>В детската градина </a:t>
            </a:r>
            <a:r>
              <a:rPr lang="bg-BG" dirty="0" err="1" smtClean="0"/>
              <a:t>ний</a:t>
            </a:r>
            <a:r>
              <a:rPr lang="bg-BG" dirty="0" smtClean="0"/>
              <a:t> живеем –Тук играем,учим се и пеем!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bg-BG" dirty="0" smtClean="0"/>
              <a:t>Заедно растем и мечтаем,никога в нищо не скучаем!</a:t>
            </a:r>
            <a:endParaRPr lang="bg-BG" dirty="0"/>
          </a:p>
        </p:txBody>
      </p:sp>
      <p:pic>
        <p:nvPicPr>
          <p:cNvPr id="4098" name="Picture 2" descr="C:\Users\Dom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511">
            <a:off x="5874677" y="452817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m\Desktop\сва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100">
            <a:off x="633162" y="4516359"/>
            <a:ext cx="23717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Правила на група „</a:t>
            </a:r>
            <a:r>
              <a:rPr lang="bg-BG" dirty="0" err="1" smtClean="0"/>
              <a:t>Ежко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35569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bg-BG" dirty="0" err="1" smtClean="0"/>
              <a:t>Ний</a:t>
            </a:r>
            <a:r>
              <a:rPr lang="bg-BG" dirty="0" smtClean="0"/>
              <a:t> сме весели деца със засмени </a:t>
            </a:r>
            <a:r>
              <a:rPr lang="bg-BG" dirty="0" err="1" smtClean="0"/>
              <a:t>личица</a:t>
            </a:r>
            <a:r>
              <a:rPr lang="bg-BG" dirty="0" smtClean="0"/>
              <a:t>,чисти,</a:t>
            </a:r>
          </a:p>
          <a:p>
            <a:pPr marL="137160" indent="0">
              <a:buNone/>
            </a:pPr>
            <a:r>
              <a:rPr lang="bg-BG" dirty="0" smtClean="0"/>
              <a:t>спретнати,умити,с усмивки.</a:t>
            </a:r>
          </a:p>
          <a:p>
            <a:pPr marL="137160" indent="0">
              <a:buNone/>
            </a:pPr>
            <a:r>
              <a:rPr lang="bg-BG" dirty="0" smtClean="0"/>
              <a:t>Дяволити скок </a:t>
            </a:r>
            <a:r>
              <a:rPr lang="bg-BG" dirty="0" smtClean="0"/>
              <a:t>подскок,по </a:t>
            </a:r>
            <a:r>
              <a:rPr lang="bg-BG" dirty="0" smtClean="0"/>
              <a:t>двама,трима,идваме в детската градина.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208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bg-BG" dirty="0" smtClean="0"/>
              <a:t>В занятията слушаме внимателно,учим всичко старателно,за да станем ученици добри,за радост на нашите госпожи.</a:t>
            </a:r>
            <a:endParaRPr lang="bg-BG" dirty="0"/>
          </a:p>
        </p:txBody>
      </p:sp>
      <p:pic>
        <p:nvPicPr>
          <p:cNvPr id="5125" name="Picture 5" descr="C:\Users\Dom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420153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Правила на група „</a:t>
            </a:r>
            <a:r>
              <a:rPr lang="bg-BG" dirty="0" err="1" smtClean="0"/>
              <a:t>Ежко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>
            <a:normAutofit/>
          </a:bodyPr>
          <a:lstStyle/>
          <a:p>
            <a:r>
              <a:rPr lang="bg-BG" dirty="0" smtClean="0"/>
              <a:t>А след игри ще сложим ред</a:t>
            </a:r>
            <a:r>
              <a:rPr lang="en-US" dirty="0" smtClean="0"/>
              <a:t> </a:t>
            </a:r>
            <a:r>
              <a:rPr lang="bg-BG" dirty="0" smtClean="0"/>
              <a:t>сред играчките безчет.</a:t>
            </a:r>
            <a:endParaRPr lang="en-US" dirty="0" smtClean="0"/>
          </a:p>
          <a:p>
            <a:r>
              <a:rPr lang="bg-BG" dirty="0" smtClean="0"/>
              <a:t>Подреждаме,редим,</a:t>
            </a:r>
            <a:endParaRPr lang="en-US" dirty="0" smtClean="0"/>
          </a:p>
          <a:p>
            <a:pPr marL="137160" indent="0">
              <a:buNone/>
            </a:pPr>
            <a:r>
              <a:rPr lang="bg-BG" dirty="0" smtClean="0"/>
              <a:t>    обличаме,защото </a:t>
            </a:r>
            <a:r>
              <a:rPr lang="bg-BG" dirty="0" smtClean="0"/>
              <a:t>много </a:t>
            </a:r>
            <a:endParaRPr lang="bg-BG" dirty="0" smtClean="0"/>
          </a:p>
          <a:p>
            <a:pPr marL="137160" indent="0">
              <a:buNone/>
            </a:pPr>
            <a:r>
              <a:rPr lang="bg-BG" dirty="0" smtClean="0"/>
              <a:t>     </a:t>
            </a:r>
            <a:r>
              <a:rPr lang="bg-BG" dirty="0" smtClean="0"/>
              <a:t>ги </a:t>
            </a:r>
            <a:r>
              <a:rPr lang="bg-BG" dirty="0" smtClean="0"/>
              <a:t>обичаме!</a:t>
            </a:r>
            <a:endParaRPr lang="en-US" dirty="0" smtClean="0"/>
          </a:p>
          <a:p>
            <a:r>
              <a:rPr lang="bg-BG" dirty="0" smtClean="0"/>
              <a:t>Всички те са ни приятели,пазим ги  от зложелатели!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8880"/>
          </a:xfrm>
        </p:spPr>
        <p:txBody>
          <a:bodyPr>
            <a:normAutofit/>
          </a:bodyPr>
          <a:lstStyle/>
          <a:p>
            <a:r>
              <a:rPr lang="bg-BG" dirty="0" smtClean="0"/>
              <a:t>Когато някой е в беда,тичаме на помощ веднага.</a:t>
            </a:r>
            <a:endParaRPr lang="en-US" dirty="0" smtClean="0"/>
          </a:p>
          <a:p>
            <a:r>
              <a:rPr lang="bg-BG" dirty="0" smtClean="0"/>
              <a:t>Решаваме проблеми с госпожата,виновният се извинява за белята.</a:t>
            </a:r>
            <a:endParaRPr lang="bg-BG" dirty="0"/>
          </a:p>
        </p:txBody>
      </p:sp>
      <p:pic>
        <p:nvPicPr>
          <p:cNvPr id="2050" name="Picture 2" descr="C:\Users\Dom\Desktop\свал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415802" cy="14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Дневен режим в група „</a:t>
            </a:r>
            <a:r>
              <a:rPr lang="bg-BG" dirty="0" err="1" smtClean="0"/>
              <a:t>Ежко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00640"/>
          </a:xfrm>
        </p:spPr>
        <p:txBody>
          <a:bodyPr>
            <a:normAutofit fontScale="92500" lnSpcReduction="10000"/>
          </a:bodyPr>
          <a:lstStyle/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06:30-08:30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-Прием.Самостоятелни дейности по избор на децата.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08:30-08:45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-Сутрешна гимнастика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08:45-09:00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-Подготовка за закуска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09:00-09:20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-Закуска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09:20-10:00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-Основни форми на педагогическо взаимодействие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10:10-10:30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-Подкрепяща закуска(плод)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10:30-12:00-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Допълнителни форми на педагогическо взаимодействие,дейности по избор на детето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12:00-12:45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-подготовка за обяд (</a:t>
            </a:r>
            <a:r>
              <a:rPr lang="bg-BG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обяд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12:45-13:00-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Подготовка за сън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13:00-15:30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-Следобеден сън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15:30-16:00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-Тоалет и раздвижване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16:00-16:20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-Следобедна закуска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16:20-16:40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-Допълнителни форми на педагогическо взаимодействие</a:t>
            </a:r>
          </a:p>
          <a:p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16:40-18:30</a:t>
            </a:r>
            <a:r>
              <a:rPr lang="bg-BG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-Сътрудничество и взаимодействие  с родители.Изпращане на децата</a:t>
            </a:r>
          </a:p>
          <a:p>
            <a:endParaRPr lang="bg-BG" sz="2000" dirty="0" smtClean="0"/>
          </a:p>
          <a:p>
            <a:endParaRPr lang="bg-BG" sz="2000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540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Седмично разпределение</a:t>
            </a:r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461003"/>
              </p:ext>
            </p:extLst>
          </p:nvPr>
        </p:nvGraphicFramePr>
        <p:xfrm>
          <a:off x="107504" y="1700808"/>
          <a:ext cx="8373626" cy="4421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4"/>
                <a:gridCol w="1693267"/>
                <a:gridCol w="1674725"/>
                <a:gridCol w="1496687"/>
                <a:gridCol w="1852763"/>
              </a:tblGrid>
              <a:tr h="1105272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Понеделник</a:t>
                      </a:r>
                    </a:p>
                    <a:p>
                      <a:endParaRPr lang="bg-BG" sz="2000" dirty="0" smtClean="0"/>
                    </a:p>
                    <a:p>
                      <a:r>
                        <a:rPr lang="bg-BG" sz="2000" dirty="0" smtClean="0"/>
                        <a:t>Сутрин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Вторник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Сряда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Четвъртък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Петък</a:t>
                      </a:r>
                      <a:endParaRPr lang="bg-BG" sz="2000" dirty="0"/>
                    </a:p>
                  </a:txBody>
                  <a:tcPr marL="91442" marR="91442"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 smtClean="0"/>
                        <a:t>Математика</a:t>
                      </a:r>
                    </a:p>
                    <a:p>
                      <a:r>
                        <a:rPr lang="bg-BG" dirty="0" smtClean="0"/>
                        <a:t>Музика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Околен свят</a:t>
                      </a:r>
                    </a:p>
                    <a:p>
                      <a:r>
                        <a:rPr lang="bg-BG" dirty="0" smtClean="0"/>
                        <a:t>Физическа</a:t>
                      </a:r>
                      <a:r>
                        <a:rPr lang="bg-BG" baseline="0" dirty="0" smtClean="0"/>
                        <a:t> култура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Конструиране и технологии</a:t>
                      </a:r>
                    </a:p>
                    <a:p>
                      <a:r>
                        <a:rPr lang="bg-BG" dirty="0" smtClean="0"/>
                        <a:t>Музика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Български език и      литература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Околен свят</a:t>
                      </a:r>
                      <a:endParaRPr lang="bg-BG" dirty="0"/>
                    </a:p>
                  </a:txBody>
                  <a:tcPr marL="91442" marR="91442"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 smtClean="0"/>
                        <a:t>Следобед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 култура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Изобразително и/</a:t>
                      </a:r>
                      <a:r>
                        <a:rPr lang="bg-BG" dirty="0" err="1" smtClean="0"/>
                        <a:t>во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Български</a:t>
                      </a:r>
                      <a:r>
                        <a:rPr lang="bg-BG" baseline="0" dirty="0" smtClean="0"/>
                        <a:t> език </a:t>
                      </a:r>
                      <a:r>
                        <a:rPr lang="bg-BG" dirty="0" smtClean="0"/>
                        <a:t>и литература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 култура</a:t>
                      </a:r>
                    </a:p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Изобразително и/</a:t>
                      </a:r>
                      <a:r>
                        <a:rPr lang="bg-BG" dirty="0" err="1" smtClean="0"/>
                        <a:t>во</a:t>
                      </a:r>
                      <a:endParaRPr lang="bg-BG" dirty="0" smtClean="0"/>
                    </a:p>
                    <a:p>
                      <a:endParaRPr lang="bg-BG" dirty="0"/>
                    </a:p>
                  </a:txBody>
                  <a:tcPr marL="91442" marR="914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7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Допълнителни дейности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2116832"/>
          </a:xfrm>
        </p:spPr>
        <p:txBody>
          <a:bodyPr/>
          <a:lstStyle/>
          <a:p>
            <a:r>
              <a:rPr lang="bg-BG" dirty="0" smtClean="0"/>
              <a:t>Религия        </a:t>
            </a:r>
          </a:p>
          <a:p>
            <a:r>
              <a:rPr lang="bg-BG" dirty="0" smtClean="0"/>
              <a:t>Английски език</a:t>
            </a:r>
          </a:p>
          <a:p>
            <a:r>
              <a:rPr lang="bg-BG" dirty="0" smtClean="0"/>
              <a:t>Народни танци</a:t>
            </a:r>
          </a:p>
          <a:p>
            <a:pPr marL="137160" indent="0">
              <a:buNone/>
            </a:pPr>
            <a:endParaRPr lang="bg-BG" dirty="0"/>
          </a:p>
        </p:txBody>
      </p:sp>
      <p:pic>
        <p:nvPicPr>
          <p:cNvPr id="1026" name="Picture 2" descr="C:\Users\Dom\Desktop\св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8" y="134076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m\Desktop\свали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51546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m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8" y="46155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Ние играем</a:t>
            </a:r>
            <a:endParaRPr lang="bg-BG" dirty="0"/>
          </a:p>
        </p:txBody>
      </p:sp>
      <p:pic>
        <p:nvPicPr>
          <p:cNvPr id="2" name="Контейнер за съдържание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5"/>
            <a:ext cx="3531393" cy="4032448"/>
          </a:xfrm>
        </p:spPr>
      </p:pic>
      <p:pic>
        <p:nvPicPr>
          <p:cNvPr id="4114" name="Picture 18" descr="C:\Users\Dom\Desktop\IMG-20181010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707904" cy="43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Модул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274</Words>
  <Application>Microsoft Office PowerPoint</Application>
  <PresentationFormat>Презентация на цял екран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Връх</vt:lpstr>
      <vt:lpstr>Презентация на PowerPoint</vt:lpstr>
      <vt:lpstr>Информация за група „Ежко“</vt:lpstr>
      <vt:lpstr>В детската градина ний живеем –Тук играем,учим се и пеем!  Заедно растем и мечтаем,никога в нищо не скучаем!</vt:lpstr>
      <vt:lpstr>Правила на група „Ежко“</vt:lpstr>
      <vt:lpstr>Правила на група „Ежко“</vt:lpstr>
      <vt:lpstr>Дневен режим в група „Ежко“</vt:lpstr>
      <vt:lpstr>Седмично разпределение</vt:lpstr>
      <vt:lpstr>Допълнителни дейности</vt:lpstr>
      <vt:lpstr>Ние играем</vt:lpstr>
      <vt:lpstr>Ние творим</vt:lpstr>
      <vt:lpstr>Ние учим</vt:lpstr>
      <vt:lpstr>       Екип на група“Ежко“ Старши учител-Лиделина Величкова Старши учител-Даниела Димитрова Помощник възпитател- Нели Борисова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Dom</dc:creator>
  <cp:lastModifiedBy>Dom</cp:lastModifiedBy>
  <cp:revision>15</cp:revision>
  <dcterms:created xsi:type="dcterms:W3CDTF">2018-10-09T19:07:48Z</dcterms:created>
  <dcterms:modified xsi:type="dcterms:W3CDTF">2018-10-10T15:38:25Z</dcterms:modified>
</cp:coreProperties>
</file>