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82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951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814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848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47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889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310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83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219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445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718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534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3.10.2022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34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g_edelvais@abv.b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7" cy="633670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195736" y="1772816"/>
            <a:ext cx="4752528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„Врабче“</a:t>
            </a:r>
            <a:endParaRPr lang="en-US" sz="36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2022 -2023</a:t>
            </a:r>
          </a:p>
          <a:p>
            <a:pPr algn="ctr"/>
            <a:r>
              <a:rPr lang="bg-BG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g-BG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чебна година</a:t>
            </a:r>
            <a:endParaRPr lang="bg-BG" sz="36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7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84976" cy="674136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-16694" r="-2720" b="16694"/>
          <a:stretch/>
        </p:blipFill>
        <p:spPr>
          <a:xfrm>
            <a:off x="1187624" y="620687"/>
            <a:ext cx="2880320" cy="378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9"/>
          <a:stretch/>
        </p:blipFill>
        <p:spPr>
          <a:xfrm>
            <a:off x="4067944" y="764704"/>
            <a:ext cx="367240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66936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5807"/>
          <a:stretch/>
        </p:blipFill>
        <p:spPr>
          <a:xfrm>
            <a:off x="1619672" y="836713"/>
            <a:ext cx="576064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Отваряне на снимка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6" b="18994"/>
          <a:stretch/>
        </p:blipFill>
        <p:spPr bwMode="auto">
          <a:xfrm>
            <a:off x="1619672" y="1484784"/>
            <a:ext cx="1504950" cy="1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80720"/>
          </a:xfrm>
        </p:spPr>
      </p:pic>
      <p:sp>
        <p:nvSpPr>
          <p:cNvPr id="10" name="Овал 9"/>
          <p:cNvSpPr/>
          <p:nvPr/>
        </p:nvSpPr>
        <p:spPr>
          <a:xfrm>
            <a:off x="1907704" y="1268760"/>
            <a:ext cx="5472608" cy="3969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ДГ  „Еделвайс“ </a:t>
            </a:r>
          </a:p>
          <a:p>
            <a:pPr algn="ctr"/>
            <a:r>
              <a:rPr lang="bg-BG" sz="2800" dirty="0"/>
              <a:t>г</a:t>
            </a:r>
            <a:r>
              <a:rPr lang="bg-BG" sz="2800" dirty="0" smtClean="0"/>
              <a:t>р. Кюстендил</a:t>
            </a:r>
          </a:p>
          <a:p>
            <a:pPr algn="ctr"/>
            <a:r>
              <a:rPr lang="bg-BG" sz="2800" dirty="0" smtClean="0"/>
              <a:t>Ул. „Г. Бенковски“ №10</a:t>
            </a:r>
          </a:p>
          <a:p>
            <a:pPr algn="ctr"/>
            <a:r>
              <a:rPr lang="bg-BG" sz="2800" dirty="0" smtClean="0"/>
              <a:t>Тел 35978552071</a:t>
            </a:r>
          </a:p>
          <a:p>
            <a:pPr algn="ctr"/>
            <a:r>
              <a:rPr lang="bg-BG" sz="2800" dirty="0" smtClean="0"/>
              <a:t>Е-</a:t>
            </a:r>
            <a:r>
              <a:rPr lang="en-US" sz="2800" dirty="0" smtClean="0"/>
              <a:t>mail</a:t>
            </a:r>
            <a:r>
              <a:rPr lang="bg-BG" sz="2800" dirty="0"/>
              <a:t> </a:t>
            </a:r>
            <a:r>
              <a:rPr lang="bg-BG" sz="2800" dirty="0" smtClean="0"/>
              <a:t>: </a:t>
            </a:r>
            <a:r>
              <a:rPr lang="en-US" sz="2800" dirty="0" smtClean="0">
                <a:hlinkClick r:id="rId3"/>
              </a:rPr>
              <a:t>dg_edelvais@abv.bg</a:t>
            </a:r>
            <a:endParaRPr lang="en-US" sz="2800" dirty="0" smtClean="0"/>
          </a:p>
          <a:p>
            <a:pPr algn="ctr"/>
            <a:r>
              <a:rPr lang="en-US" sz="2800" dirty="0" smtClean="0"/>
              <a:t>www.dg-edelvais.com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8964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0" y="191142"/>
            <a:ext cx="8660763" cy="647821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3" t="7023" r="2963" b="36918"/>
          <a:stretch/>
        </p:blipFill>
        <p:spPr>
          <a:xfrm>
            <a:off x="1928242" y="2564904"/>
            <a:ext cx="51435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2195736" y="692696"/>
            <a:ext cx="446449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Група  „Врабче “се посещава от 27 деца -  10 момичета и 17 момчета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471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629798" cy="626469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835696" y="1772816"/>
            <a:ext cx="5688632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„Първата идея,  до която  детето трябва да достигне е разликата между доброто и злото“</a:t>
            </a:r>
          </a:p>
          <a:p>
            <a:pPr algn="ctr"/>
            <a:r>
              <a:rPr lang="bg-BG" sz="2000" dirty="0" smtClean="0"/>
              <a:t>                        Мария Монтесори</a:t>
            </a:r>
          </a:p>
          <a:p>
            <a:pPr algn="ctr"/>
            <a:r>
              <a:rPr lang="bg-BG" sz="2000" dirty="0" smtClean="0"/>
              <a:t>Бъди добър. Научи и другите да бъдат добри!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8961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8568951" cy="640871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763688" y="1268760"/>
            <a:ext cx="5472607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000" dirty="0" smtClean="0"/>
              <a:t>За възпитанието и обучението на децата се грижи  екип :</a:t>
            </a:r>
          </a:p>
          <a:p>
            <a:r>
              <a:rPr lang="bg-BG" sz="2000" dirty="0" smtClean="0"/>
              <a:t>Силвия Божилова – старши учител</a:t>
            </a:r>
          </a:p>
          <a:p>
            <a:r>
              <a:rPr lang="bg-BG" sz="2000" dirty="0" smtClean="0"/>
              <a:t>Елка </a:t>
            </a:r>
            <a:r>
              <a:rPr lang="bg-BG" sz="2000" dirty="0" err="1" smtClean="0"/>
              <a:t>Которанска</a:t>
            </a:r>
            <a:r>
              <a:rPr lang="bg-BG" sz="2000" dirty="0" smtClean="0"/>
              <a:t>  - старши учител</a:t>
            </a:r>
          </a:p>
          <a:p>
            <a:r>
              <a:rPr lang="bg-BG" sz="2000" dirty="0" smtClean="0"/>
              <a:t>Горица Николова – помощник възпитател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766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9" y="188640"/>
            <a:ext cx="8784976" cy="6587767"/>
          </a:xfrm>
          <a:prstGeom prst="rect">
            <a:avLst/>
          </a:prstGeom>
        </p:spPr>
      </p:pic>
      <p:pic>
        <p:nvPicPr>
          <p:cNvPr id="1026" name="Picture 2" descr="C:\Users\Acer\Desktop\1713cdf714631a60aa4399bcd42ff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256584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408712"/>
          </a:xfrm>
          <a:prstGeom prst="rect">
            <a:avLst/>
          </a:prstGeom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12778"/>
            <a:ext cx="5832648" cy="354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1475656" y="10527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Седмично разпределение на педагогическите ситуации – 4 гр.</a:t>
            </a:r>
            <a:endParaRPr lang="bg-BG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40871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6" y="836712"/>
            <a:ext cx="5656485" cy="446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4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28992" cy="640871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098040" y="980728"/>
            <a:ext cx="410445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Успешна учебна година!</a:t>
            </a:r>
            <a:endParaRPr lang="bg-BG" sz="28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4" y="2852936"/>
            <a:ext cx="2952328" cy="29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116</Words>
  <Application>Microsoft Office PowerPoint</Application>
  <PresentationFormat>Презентация на цял екран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Acer</dc:creator>
  <cp:lastModifiedBy>Acer</cp:lastModifiedBy>
  <cp:revision>28</cp:revision>
  <dcterms:created xsi:type="dcterms:W3CDTF">2022-09-29T17:49:21Z</dcterms:created>
  <dcterms:modified xsi:type="dcterms:W3CDTF">2022-10-03T18:21:22Z</dcterms:modified>
</cp:coreProperties>
</file>